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3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6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58F7-4304-4548-B1C2-FF2DEBA54E41}" type="datetimeFigureOut">
              <a:rPr lang="en-GB" smtClean="0"/>
              <a:t>02-12-2019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61B6-2928-408D-BB86-B8FBA510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5224" t="17038" r="3232"/>
          <a:stretch/>
        </p:blipFill>
        <p:spPr>
          <a:xfrm>
            <a:off x="-30150" y="-30822"/>
            <a:ext cx="12226247" cy="3948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904" y="3937104"/>
            <a:ext cx="9804633" cy="178704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905" y="987268"/>
            <a:ext cx="8188367" cy="185547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9037" t="9534" r="2588" b="8983"/>
          <a:stretch/>
        </p:blipFill>
        <p:spPr>
          <a:xfrm>
            <a:off x="10877550" y="186239"/>
            <a:ext cx="1245532" cy="73531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627306" y="3210706"/>
            <a:ext cx="2381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</a:rPr>
              <a:t>9</a:t>
            </a:r>
            <a:r>
              <a:rPr lang="fr-BE" sz="1600" baseline="0" dirty="0">
                <a:solidFill>
                  <a:schemeClr val="bg1"/>
                </a:solidFill>
              </a:rPr>
              <a:t> </a:t>
            </a:r>
            <a:r>
              <a:rPr lang="fr-BE" sz="1600" baseline="30000" dirty="0">
                <a:solidFill>
                  <a:schemeClr val="bg1"/>
                </a:solidFill>
              </a:rPr>
              <a:t>th</a:t>
            </a:r>
            <a:r>
              <a:rPr lang="fr-BE" sz="1600" dirty="0">
                <a:solidFill>
                  <a:schemeClr val="bg1"/>
                </a:solidFill>
              </a:rPr>
              <a:t> SESAR Innovation </a:t>
            </a:r>
            <a:r>
              <a:rPr lang="fr-BE" sz="1600" dirty="0" err="1">
                <a:solidFill>
                  <a:schemeClr val="bg1"/>
                </a:solidFill>
              </a:rPr>
              <a:t>Days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46253" y="6444820"/>
            <a:ext cx="23899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20" dirty="0">
                <a:solidFill>
                  <a:srgbClr val="0070C0"/>
                </a:solidFill>
              </a:rPr>
              <a:t>2 – 6</a:t>
            </a:r>
            <a:r>
              <a:rPr lang="fr-BE" sz="1120" baseline="0" dirty="0">
                <a:solidFill>
                  <a:srgbClr val="0070C0"/>
                </a:solidFill>
              </a:rPr>
              <a:t> </a:t>
            </a:r>
            <a:r>
              <a:rPr lang="fr-BE" sz="1120" baseline="0" dirty="0" err="1">
                <a:solidFill>
                  <a:srgbClr val="0070C0"/>
                </a:solidFill>
              </a:rPr>
              <a:t>December</a:t>
            </a:r>
            <a:r>
              <a:rPr lang="fr-BE" sz="1120" baseline="0" dirty="0">
                <a:solidFill>
                  <a:srgbClr val="0070C0"/>
                </a:solidFill>
              </a:rPr>
              <a:t> 2019, </a:t>
            </a:r>
            <a:r>
              <a:rPr lang="fr-BE" sz="1120" baseline="0" dirty="0" err="1">
                <a:solidFill>
                  <a:srgbClr val="0070C0"/>
                </a:solidFill>
              </a:rPr>
              <a:t>Athens</a:t>
            </a:r>
            <a:r>
              <a:rPr lang="fr-BE" sz="1120" baseline="0" dirty="0">
                <a:solidFill>
                  <a:srgbClr val="0070C0"/>
                </a:solidFill>
              </a:rPr>
              <a:t>, </a:t>
            </a:r>
            <a:r>
              <a:rPr lang="fr-BE" sz="1120" baseline="0" dirty="0" err="1">
                <a:solidFill>
                  <a:srgbClr val="0070C0"/>
                </a:solidFill>
              </a:rPr>
              <a:t>Greece</a:t>
            </a:r>
            <a:endParaRPr lang="en-GB" sz="112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42" y="859536"/>
            <a:ext cx="9779196" cy="10467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78" y="2064721"/>
            <a:ext cx="9774760" cy="3747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48233"/>
            <a:ext cx="98123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2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8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/>
          <a:srcRect l="3352" t="49340" r="6631"/>
          <a:stretch/>
        </p:blipFill>
        <p:spPr>
          <a:xfrm>
            <a:off x="-4739" y="-16934"/>
            <a:ext cx="12201181" cy="8426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885968"/>
            <a:ext cx="9810750" cy="98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64721"/>
            <a:ext cx="981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6215" y="6318376"/>
            <a:ext cx="713418" cy="400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/>
          <a:srcRect l="9037" t="9534" r="2588" b="8983"/>
          <a:stretch/>
        </p:blipFill>
        <p:spPr>
          <a:xfrm>
            <a:off x="10903884" y="5332"/>
            <a:ext cx="1142464" cy="674467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77022" y="117850"/>
            <a:ext cx="2389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</a:rPr>
              <a:t>9</a:t>
            </a:r>
            <a:r>
              <a:rPr lang="fr-BE" sz="1600" baseline="0" dirty="0">
                <a:solidFill>
                  <a:schemeClr val="bg1"/>
                </a:solidFill>
              </a:rPr>
              <a:t> </a:t>
            </a:r>
            <a:r>
              <a:rPr lang="fr-BE" sz="1600" baseline="30000" dirty="0">
                <a:solidFill>
                  <a:schemeClr val="bg1"/>
                </a:solidFill>
              </a:rPr>
              <a:t>th</a:t>
            </a:r>
            <a:r>
              <a:rPr lang="fr-BE" sz="1600" dirty="0">
                <a:solidFill>
                  <a:schemeClr val="bg1"/>
                </a:solidFill>
              </a:rPr>
              <a:t> SESAR Innovation </a:t>
            </a:r>
            <a:r>
              <a:rPr lang="fr-BE" sz="1600" dirty="0" err="1">
                <a:solidFill>
                  <a:schemeClr val="bg1"/>
                </a:solidFill>
              </a:rPr>
              <a:t>Days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677023" y="369565"/>
            <a:ext cx="23899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20" dirty="0">
                <a:solidFill>
                  <a:schemeClr val="bg1"/>
                </a:solidFill>
              </a:rPr>
              <a:t>2 – 6</a:t>
            </a:r>
            <a:r>
              <a:rPr lang="fr-BE" sz="1120" baseline="0" dirty="0">
                <a:solidFill>
                  <a:schemeClr val="bg1"/>
                </a:solidFill>
              </a:rPr>
              <a:t> </a:t>
            </a:r>
            <a:r>
              <a:rPr lang="fr-BE" sz="1120" baseline="0" dirty="0" err="1">
                <a:solidFill>
                  <a:schemeClr val="bg1"/>
                </a:solidFill>
              </a:rPr>
              <a:t>December</a:t>
            </a:r>
            <a:r>
              <a:rPr lang="fr-BE" sz="1120" baseline="0" dirty="0">
                <a:solidFill>
                  <a:schemeClr val="bg1"/>
                </a:solidFill>
              </a:rPr>
              <a:t> 2019, </a:t>
            </a:r>
            <a:r>
              <a:rPr lang="fr-BE" sz="1120" baseline="0" dirty="0" err="1">
                <a:solidFill>
                  <a:schemeClr val="bg1"/>
                </a:solidFill>
              </a:rPr>
              <a:t>Athens</a:t>
            </a:r>
            <a:r>
              <a:rPr lang="fr-BE" sz="1120" baseline="0" dirty="0">
                <a:solidFill>
                  <a:schemeClr val="bg1"/>
                </a:solidFill>
              </a:rPr>
              <a:t>, </a:t>
            </a:r>
            <a:r>
              <a:rPr lang="fr-BE" sz="1120" baseline="0" dirty="0" err="1">
                <a:solidFill>
                  <a:schemeClr val="bg1"/>
                </a:solidFill>
              </a:rPr>
              <a:t>Greece</a:t>
            </a:r>
            <a:endParaRPr lang="en-GB" sz="112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2459" y="5908268"/>
            <a:ext cx="706604" cy="35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/>
          <a:srcRect l="6895" t="-22790"/>
          <a:stretch/>
        </p:blipFill>
        <p:spPr>
          <a:xfrm>
            <a:off x="-14514" y="6458857"/>
            <a:ext cx="10665052" cy="249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96907" y="5510769"/>
            <a:ext cx="788681" cy="3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29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6879" userDrawn="1">
          <p15:clr>
            <a:srgbClr val="F26B43"/>
          </p15:clr>
        </p15:guide>
        <p15:guide id="7" pos="73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3" y="987268"/>
            <a:ext cx="10647919" cy="1855473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Welcome </a:t>
            </a:r>
            <a:r>
              <a:rPr lang="en-GB" sz="5400" dirty="0" smtClean="0"/>
              <a:t>to the </a:t>
            </a:r>
            <a:br>
              <a:rPr lang="en-GB" sz="5400" dirty="0" smtClean="0"/>
            </a:br>
            <a:r>
              <a:rPr lang="en-GB" sz="5400" dirty="0" smtClean="0"/>
              <a:t>SESAR Innovation Days!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904" y="3937103"/>
            <a:ext cx="9804633" cy="2454731"/>
          </a:xfrm>
        </p:spPr>
        <p:txBody>
          <a:bodyPr>
            <a:normAutofit/>
          </a:bodyPr>
          <a:lstStyle/>
          <a:p>
            <a:endParaRPr lang="en-US" sz="2800" dirty="0">
              <a:cs typeface="Calibri"/>
            </a:endParaRPr>
          </a:p>
          <a:p>
            <a:r>
              <a:rPr lang="en-GB" sz="2200" i="1" dirty="0" smtClean="0"/>
              <a:t>Dirk </a:t>
            </a:r>
            <a:r>
              <a:rPr lang="en-GB" sz="2200" i="1" dirty="0"/>
              <a:t>Schaefer, EUROCONTROL</a:t>
            </a:r>
          </a:p>
          <a:p>
            <a:endParaRPr lang="en-GB" sz="2800" i="1" dirty="0"/>
          </a:p>
          <a:p>
            <a:endParaRPr lang="en-US" dirty="0"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09" y="3349348"/>
            <a:ext cx="9779196" cy="1046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Enjoy the SESAR Innovation </a:t>
            </a:r>
            <a:r>
              <a:rPr lang="en-US" dirty="0" smtClean="0"/>
              <a:t>Days!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2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3" y="1042416"/>
            <a:ext cx="4459472" cy="52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6" y="859536"/>
            <a:ext cx="9984682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6416"/>
            <a:ext cx="3603725" cy="74076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57650" y="1194054"/>
            <a:ext cx="8000999" cy="41494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Please </a:t>
            </a:r>
            <a:r>
              <a:rPr lang="en-GB" dirty="0" smtClean="0"/>
              <a:t>use </a:t>
            </a:r>
            <a:r>
              <a:rPr lang="en-GB" dirty="0" smtClean="0"/>
              <a:t>the App and check for latest news – requires downloading </a:t>
            </a:r>
            <a:r>
              <a:rPr lang="en-GB" dirty="0" err="1" smtClean="0"/>
              <a:t>Whova</a:t>
            </a:r>
            <a:endParaRPr lang="en-GB" dirty="0" smtClean="0"/>
          </a:p>
          <a:p>
            <a:r>
              <a:rPr lang="en-GB" dirty="0" smtClean="0"/>
              <a:t>App has all the information you need, you can schedule your sessions</a:t>
            </a:r>
          </a:p>
          <a:p>
            <a:r>
              <a:rPr lang="en-GB" dirty="0" smtClean="0"/>
              <a:t>Thanks to Rémy!</a:t>
            </a:r>
          </a:p>
          <a:p>
            <a:r>
              <a:rPr lang="en-GB" dirty="0"/>
              <a:t>Presenters please meet your session chairs in the room where your session takes place in the break </a:t>
            </a:r>
            <a:r>
              <a:rPr lang="en-GB" u="sng" dirty="0"/>
              <a:t>prior</a:t>
            </a:r>
            <a:r>
              <a:rPr lang="en-GB" dirty="0"/>
              <a:t> to the session</a:t>
            </a:r>
          </a:p>
          <a:p>
            <a:r>
              <a:rPr lang="en-GB" dirty="0"/>
              <a:t>30 min for each presentation (including Q&amp;A) – exact timing required to allow audience to switch between sessions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10" y="5381625"/>
            <a:ext cx="5922377" cy="1204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52" y="2278888"/>
            <a:ext cx="706755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93166" y="1161287"/>
            <a:ext cx="4456874" cy="370816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Poster teaser session on Tuesday at the end of the technical paper sessions</a:t>
            </a:r>
          </a:p>
          <a:p>
            <a:r>
              <a:rPr lang="en-GB" dirty="0"/>
              <a:t>8 poster teasers in each of the two technical </a:t>
            </a:r>
            <a:r>
              <a:rPr lang="en-GB" dirty="0" smtClean="0"/>
              <a:t>sessions – schedule has been sent to presenters</a:t>
            </a:r>
            <a:endParaRPr lang="en-GB" dirty="0"/>
          </a:p>
          <a:p>
            <a:r>
              <a:rPr lang="en-GB" dirty="0"/>
              <a:t>Cocktail and poster session </a:t>
            </a:r>
            <a:r>
              <a:rPr lang="en-GB" dirty="0" smtClean="0"/>
              <a:t>thereafter</a:t>
            </a:r>
          </a:p>
          <a:p>
            <a:r>
              <a:rPr lang="en-GB" dirty="0" smtClean="0"/>
              <a:t>PC dinner after the cocktail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728"/>
            <a:ext cx="7014617" cy="41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774"/>
            <a:ext cx="8159641" cy="60674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543925" y="1213103"/>
            <a:ext cx="2390776" cy="395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/>
              <a:t>1: Auditorium, Foyer, Conference Room</a:t>
            </a:r>
          </a:p>
          <a:p>
            <a:r>
              <a:rPr lang="en-GB" sz="2400" smtClean="0"/>
              <a:t>2: Library</a:t>
            </a:r>
          </a:p>
          <a:p>
            <a:r>
              <a:rPr lang="en-GB" sz="2400" smtClean="0"/>
              <a:t>3: Meeting Rooms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73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774"/>
            <a:ext cx="8159641" cy="60674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543925" y="1213103"/>
            <a:ext cx="2390776" cy="395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FF0000"/>
                </a:solidFill>
              </a:rPr>
              <a:t>1: listen and debate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2: eat &amp; drink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3: other stuff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78" y="2276855"/>
            <a:ext cx="4519182" cy="353522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have registered (or </a:t>
            </a:r>
            <a:r>
              <a:rPr lang="en-GB" dirty="0" smtClean="0"/>
              <a:t>did not) </a:t>
            </a:r>
            <a:r>
              <a:rPr lang="en-GB" dirty="0" smtClean="0"/>
              <a:t>with your registration for the SIDs</a:t>
            </a:r>
          </a:p>
          <a:p>
            <a:r>
              <a:rPr lang="en-GB" dirty="0" smtClean="0"/>
              <a:t>Buy </a:t>
            </a:r>
            <a:r>
              <a:rPr lang="en-GB" dirty="0" smtClean="0"/>
              <a:t>your tickets (</a:t>
            </a:r>
            <a:r>
              <a:rPr lang="en-GB" dirty="0"/>
              <a:t>35</a:t>
            </a:r>
            <a:r>
              <a:rPr lang="en-GB" dirty="0" smtClean="0"/>
              <a:t>€) and bring them </a:t>
            </a:r>
            <a:r>
              <a:rPr lang="en-GB" dirty="0" smtClean="0"/>
              <a:t>along </a:t>
            </a:r>
            <a:r>
              <a:rPr lang="en-GB" dirty="0" smtClean="0"/>
              <a:t>for the dinner</a:t>
            </a:r>
          </a:p>
          <a:p>
            <a:r>
              <a:rPr lang="en-GB" dirty="0"/>
              <a:t>If you registered but can’t come please let </a:t>
            </a:r>
            <a:r>
              <a:rPr lang="en-GB" dirty="0" smtClean="0"/>
              <a:t>the registration </a:t>
            </a:r>
            <a:r>
              <a:rPr lang="en-GB" dirty="0"/>
              <a:t>desk know</a:t>
            </a:r>
          </a:p>
          <a:p>
            <a:r>
              <a:rPr lang="en-GB" dirty="0" smtClean="0"/>
              <a:t>There is a waiting </a:t>
            </a:r>
            <a:r>
              <a:rPr lang="en-GB" dirty="0" smtClean="0"/>
              <a:t>list – </a:t>
            </a:r>
            <a:r>
              <a:rPr lang="en-GB" dirty="0" smtClean="0"/>
              <a:t>come and see the registration </a:t>
            </a:r>
            <a:r>
              <a:rPr lang="en-GB" dirty="0" smtClean="0"/>
              <a:t>desk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90" y="859536"/>
            <a:ext cx="6201165" cy="46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Speakers please upload final versions of the presentations and paper updates (if any) after the SIDs</a:t>
            </a:r>
          </a:p>
          <a:p>
            <a:r>
              <a:rPr lang="en-GB" dirty="0" smtClean="0"/>
              <a:t>Photography: pictures will be taken, please see registration desk if you have a problem with this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0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245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Welcome to the  SESAR Innovation Days!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event</vt:lpstr>
      <vt:lpstr>Other things</vt:lpstr>
      <vt:lpstr>Enjoy the SESAR Innovation Days! 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Lion</dc:creator>
  <cp:lastModifiedBy>SCHAEFER Dirk</cp:lastModifiedBy>
  <cp:revision>152</cp:revision>
  <dcterms:created xsi:type="dcterms:W3CDTF">2019-10-07T09:09:50Z</dcterms:created>
  <dcterms:modified xsi:type="dcterms:W3CDTF">2019-12-02T12:13:23Z</dcterms:modified>
</cp:coreProperties>
</file>