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6"/>
    <p:sldMasterId id="2147483662" r:id="rId7"/>
    <p:sldMasterId id="2147483648" r:id="rId8"/>
    <p:sldMasterId id="2147483664" r:id="rId9"/>
    <p:sldMasterId id="2147483666" r:id="rId10"/>
  </p:sldMasterIdLst>
  <p:notesMasterIdLst>
    <p:notesMasterId r:id="rId33"/>
  </p:notesMasterIdLst>
  <p:handoutMasterIdLst>
    <p:handoutMasterId r:id="rId34"/>
  </p:handoutMasterIdLst>
  <p:sldIdLst>
    <p:sldId id="693" r:id="rId11"/>
    <p:sldId id="702" r:id="rId12"/>
    <p:sldId id="703" r:id="rId13"/>
    <p:sldId id="701" r:id="rId14"/>
    <p:sldId id="716" r:id="rId15"/>
    <p:sldId id="717" r:id="rId16"/>
    <p:sldId id="699" r:id="rId17"/>
    <p:sldId id="720" r:id="rId18"/>
    <p:sldId id="718" r:id="rId19"/>
    <p:sldId id="719" r:id="rId20"/>
    <p:sldId id="704" r:id="rId21"/>
    <p:sldId id="723" r:id="rId22"/>
    <p:sldId id="724" r:id="rId23"/>
    <p:sldId id="722" r:id="rId24"/>
    <p:sldId id="706" r:id="rId25"/>
    <p:sldId id="712" r:id="rId26"/>
    <p:sldId id="705" r:id="rId27"/>
    <p:sldId id="707" r:id="rId28"/>
    <p:sldId id="710" r:id="rId29"/>
    <p:sldId id="713" r:id="rId30"/>
    <p:sldId id="700" r:id="rId31"/>
    <p:sldId id="725" r:id="rId32"/>
  </p:sldIdLst>
  <p:sldSz cx="12192000" cy="6858000"/>
  <p:notesSz cx="70104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a Crecco" initials="LC" lastIdx="1" clrIdx="0">
    <p:extLst>
      <p:ext uri="{19B8F6BF-5375-455C-9EA6-DF929625EA0E}">
        <p15:presenceInfo xmlns:p15="http://schemas.microsoft.com/office/powerpoint/2012/main" userId="S-1-5-21-3162138710-2778983379-1085669392-88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C76FF"/>
    <a:srgbClr val="000000"/>
    <a:srgbClr val="001F59"/>
    <a:srgbClr val="2B2E63"/>
    <a:srgbClr val="0FA4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950" autoAdjust="0"/>
    <p:restoredTop sz="95243" autoAdjust="0"/>
  </p:normalViewPr>
  <p:slideViewPr>
    <p:cSldViewPr snapToGrid="0" snapToObjects="1">
      <p:cViewPr varScale="1">
        <p:scale>
          <a:sx n="94" d="100"/>
          <a:sy n="94" d="100"/>
        </p:scale>
        <p:origin x="245" y="72"/>
      </p:cViewPr>
      <p:guideLst>
        <p:guide orient="horz" pos="2160"/>
        <p:guide pos="3840"/>
      </p:guideLst>
    </p:cSldViewPr>
  </p:slideViewPr>
  <p:outlineViewPr>
    <p:cViewPr>
      <p:scale>
        <a:sx n="33" d="100"/>
        <a:sy n="33" d="100"/>
      </p:scale>
      <p:origin x="0" y="-6846"/>
    </p:cViewPr>
  </p:outlineViewPr>
  <p:notesTextViewPr>
    <p:cViewPr>
      <p:scale>
        <a:sx n="3" d="2"/>
        <a:sy n="3" d="2"/>
      </p:scale>
      <p:origin x="0" y="0"/>
    </p:cViewPr>
  </p:notesTextViewPr>
  <p:sorterViewPr>
    <p:cViewPr varScale="1">
      <p:scale>
        <a:sx n="1" d="1"/>
        <a:sy n="1" d="1"/>
      </p:scale>
      <p:origin x="0" y="-390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3.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1.xml"/><Relationship Id="rId34" Type="http://schemas.openxmlformats.org/officeDocument/2006/relationships/handoutMaster" Target="handoutMasters/handoutMaster1.xml"/><Relationship Id="rId7" Type="http://schemas.openxmlformats.org/officeDocument/2006/relationships/slideMaster" Target="slideMasters/slideMaster2.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presProps" Target="presProps.xml"/><Relationship Id="rId10" Type="http://schemas.openxmlformats.org/officeDocument/2006/relationships/slideMaster" Target="slideMasters/slideMaster5.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customXml" Target="../customXml/item4.xml"/><Relationship Id="rId9" Type="http://schemas.openxmlformats.org/officeDocument/2006/relationships/slideMaster" Target="slideMasters/slideMaster4.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E79A4885-7CA1-4ACA-9CCA-D8C7311674D8}" type="datetimeFigureOut">
              <a:rPr lang="en-GB" smtClean="0"/>
              <a:t>25-11-2022</a:t>
            </a:fld>
            <a:endParaRPr lang="en-GB"/>
          </a:p>
        </p:txBody>
      </p:sp>
      <p:sp>
        <p:nvSpPr>
          <p:cNvPr id="4" name="Footer Placeholder 3"/>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0BBC8B98-148C-4061-91A0-910ABB316088}" type="slidenum">
              <a:rPr lang="en-GB" smtClean="0"/>
              <a:t>‹#›</a:t>
            </a:fld>
            <a:endParaRPr lang="en-GB"/>
          </a:p>
        </p:txBody>
      </p:sp>
    </p:spTree>
    <p:extLst>
      <p:ext uri="{BB962C8B-B14F-4D97-AF65-F5344CB8AC3E}">
        <p14:creationId xmlns:p14="http://schemas.microsoft.com/office/powerpoint/2010/main" val="853105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fr-FR" dirty="0"/>
          </a:p>
        </p:txBody>
      </p:sp>
      <p:sp>
        <p:nvSpPr>
          <p:cNvPr id="3" name="Espace réservé de la date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17E0701-1279-674F-85B0-BBD88D152F28}" type="datetimeFigureOut">
              <a:rPr lang="fr-FR" smtClean="0"/>
              <a:t>25/11/2022</a:t>
            </a:fld>
            <a:endParaRPr lang="fr-FR" dirty="0"/>
          </a:p>
        </p:txBody>
      </p:sp>
      <p:sp>
        <p:nvSpPr>
          <p:cNvPr id="4" name="Espace réservé de l'image des diapositives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fr-FR" dirty="0"/>
          </a:p>
        </p:txBody>
      </p:sp>
      <p:sp>
        <p:nvSpPr>
          <p:cNvPr id="5" name="Espace réservé des notes 4"/>
          <p:cNvSpPr>
            <a:spLocks noGrp="1"/>
          </p:cNvSpPr>
          <p:nvPr>
            <p:ph type="body" sz="quarter" idx="3"/>
          </p:nvPr>
        </p:nvSpPr>
        <p:spPr>
          <a:xfrm>
            <a:off x="701041" y="4473892"/>
            <a:ext cx="5608320" cy="3660458"/>
          </a:xfrm>
          <a:prstGeom prst="rect">
            <a:avLst/>
          </a:prstGeom>
        </p:spPr>
        <p:txBody>
          <a:bodyPr vert="horz" lIns="93177" tIns="46589" rIns="93177" bIns="46589"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3BA9573-4D05-FE4C-BC54-30B66E5E6499}" type="slidenum">
              <a:rPr lang="fr-FR" smtClean="0"/>
              <a:t>‹#›</a:t>
            </a:fld>
            <a:endParaRPr lang="fr-FR" dirty="0"/>
          </a:p>
        </p:txBody>
      </p:sp>
    </p:spTree>
    <p:extLst>
      <p:ext uri="{BB962C8B-B14F-4D97-AF65-F5344CB8AC3E}">
        <p14:creationId xmlns:p14="http://schemas.microsoft.com/office/powerpoint/2010/main" val="721057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383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A2632A-1DC2-2347-8D18-3E65D46206BC}"/>
              </a:ext>
            </a:extLst>
          </p:cNvPr>
          <p:cNvSpPr>
            <a:spLocks noGrp="1"/>
          </p:cNvSpPr>
          <p:nvPr>
            <p:ph type="title"/>
          </p:nvPr>
        </p:nvSpPr>
        <p:spPr>
          <a:xfrm>
            <a:off x="839790" y="457200"/>
            <a:ext cx="3932236"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89475F3-C7DD-414A-9588-00BA28571F0D}"/>
              </a:ext>
            </a:extLst>
          </p:cNvPr>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37E5F81E-3605-8546-A4FB-C3D7AE651DD3}"/>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72628AC-DC70-9C4D-81B5-33D17B8EFB30}"/>
              </a:ext>
            </a:extLst>
          </p:cNvPr>
          <p:cNvSpPr>
            <a:spLocks noGrp="1"/>
          </p:cNvSpPr>
          <p:nvPr>
            <p:ph type="dt" sz="half" idx="10"/>
          </p:nvPr>
        </p:nvSpPr>
        <p:spPr/>
        <p:txBody>
          <a:bodyPr/>
          <a:lstStyle/>
          <a:p>
            <a:fld id="{55D864B8-B450-4A55-B3B4-E32E1CC727DE}" type="datetime1">
              <a:rPr lang="fr-BE" smtClean="0"/>
              <a:t>25-11-22</a:t>
            </a:fld>
            <a:endParaRPr lang="fr-FR" dirty="0"/>
          </a:p>
        </p:txBody>
      </p:sp>
      <p:sp>
        <p:nvSpPr>
          <p:cNvPr id="6" name="Espace réservé du pied de page 5">
            <a:extLst>
              <a:ext uri="{FF2B5EF4-FFF2-40B4-BE49-F238E27FC236}">
                <a16:creationId xmlns:a16="http://schemas.microsoft.com/office/drawing/2014/main" id="{A234510E-7C19-A942-989C-E50942330516}"/>
              </a:ext>
            </a:extLst>
          </p:cNvPr>
          <p:cNvSpPr>
            <a:spLocks noGrp="1"/>
          </p:cNvSpPr>
          <p:nvPr>
            <p:ph type="ftr" sz="quarter" idx="11"/>
          </p:nvPr>
        </p:nvSpPr>
        <p:spPr/>
        <p:txBody>
          <a:bodyPr/>
          <a:lstStyle/>
          <a:p>
            <a:r>
              <a:rPr lang="fr-FR" dirty="0"/>
              <a:t>SESAR 3 JU PRESENTATION</a:t>
            </a:r>
          </a:p>
        </p:txBody>
      </p:sp>
      <p:sp>
        <p:nvSpPr>
          <p:cNvPr id="7" name="Espace réservé du numéro de diapositive 6">
            <a:extLst>
              <a:ext uri="{FF2B5EF4-FFF2-40B4-BE49-F238E27FC236}">
                <a16:creationId xmlns:a16="http://schemas.microsoft.com/office/drawing/2014/main" id="{43640E9F-6F94-F94D-B127-285AC905990A}"/>
              </a:ext>
            </a:extLst>
          </p:cNvPr>
          <p:cNvSpPr>
            <a:spLocks noGrp="1"/>
          </p:cNvSpPr>
          <p:nvPr>
            <p:ph type="sldNum" sz="quarter" idx="12"/>
          </p:nvPr>
        </p:nvSpPr>
        <p:spPr/>
        <p:txBody>
          <a:bodyPr/>
          <a:lstStyle/>
          <a:p>
            <a:fld id="{6B0C76E6-0B66-8944-91D4-A1BC6652E29F}" type="slidenum">
              <a:rPr lang="fr-FR" smtClean="0"/>
              <a:t>‹#›</a:t>
            </a:fld>
            <a:endParaRPr lang="fr-FR" dirty="0"/>
          </a:p>
        </p:txBody>
      </p:sp>
    </p:spTree>
    <p:extLst>
      <p:ext uri="{BB962C8B-B14F-4D97-AF65-F5344CB8AC3E}">
        <p14:creationId xmlns:p14="http://schemas.microsoft.com/office/powerpoint/2010/main" val="655366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70A50C-2928-2647-BF65-2DB0B5795B17}"/>
              </a:ext>
            </a:extLst>
          </p:cNvPr>
          <p:cNvSpPr>
            <a:spLocks noGrp="1"/>
          </p:cNvSpPr>
          <p:nvPr>
            <p:ph type="title"/>
          </p:nvPr>
        </p:nvSpPr>
        <p:spPr>
          <a:xfrm>
            <a:off x="839790" y="457200"/>
            <a:ext cx="3932236"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924B748-F39B-A842-8F1C-4CF04753A17A}"/>
              </a:ext>
            </a:extLst>
          </p:cNvPr>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fr-FR" dirty="0"/>
          </a:p>
        </p:txBody>
      </p:sp>
      <p:sp>
        <p:nvSpPr>
          <p:cNvPr id="4" name="Espace réservé du texte 3">
            <a:extLst>
              <a:ext uri="{FF2B5EF4-FFF2-40B4-BE49-F238E27FC236}">
                <a16:creationId xmlns:a16="http://schemas.microsoft.com/office/drawing/2014/main" id="{8E2B85B3-1151-1A4A-9F2D-B97BAC762BD3}"/>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2354530-31EB-8E40-8DDA-7ECAF82CDB72}"/>
              </a:ext>
            </a:extLst>
          </p:cNvPr>
          <p:cNvSpPr>
            <a:spLocks noGrp="1"/>
          </p:cNvSpPr>
          <p:nvPr>
            <p:ph type="dt" sz="half" idx="10"/>
          </p:nvPr>
        </p:nvSpPr>
        <p:spPr/>
        <p:txBody>
          <a:bodyPr/>
          <a:lstStyle/>
          <a:p>
            <a:fld id="{00C1186F-F902-4E42-82F9-C4E35C3D632B}" type="datetime1">
              <a:rPr lang="fr-BE" smtClean="0"/>
              <a:t>25-11-22</a:t>
            </a:fld>
            <a:endParaRPr lang="fr-FR" dirty="0"/>
          </a:p>
        </p:txBody>
      </p:sp>
      <p:sp>
        <p:nvSpPr>
          <p:cNvPr id="6" name="Espace réservé du pied de page 5">
            <a:extLst>
              <a:ext uri="{FF2B5EF4-FFF2-40B4-BE49-F238E27FC236}">
                <a16:creationId xmlns:a16="http://schemas.microsoft.com/office/drawing/2014/main" id="{7F5A6EB3-3CB3-9F46-A289-8CC21650CBC6}"/>
              </a:ext>
            </a:extLst>
          </p:cNvPr>
          <p:cNvSpPr>
            <a:spLocks noGrp="1"/>
          </p:cNvSpPr>
          <p:nvPr>
            <p:ph type="ftr" sz="quarter" idx="11"/>
          </p:nvPr>
        </p:nvSpPr>
        <p:spPr/>
        <p:txBody>
          <a:bodyPr/>
          <a:lstStyle/>
          <a:p>
            <a:r>
              <a:rPr lang="fr-FR" dirty="0"/>
              <a:t>SESAR 3 JU PRESENTATION</a:t>
            </a:r>
          </a:p>
        </p:txBody>
      </p:sp>
      <p:sp>
        <p:nvSpPr>
          <p:cNvPr id="7" name="Espace réservé du numéro de diapositive 6">
            <a:extLst>
              <a:ext uri="{FF2B5EF4-FFF2-40B4-BE49-F238E27FC236}">
                <a16:creationId xmlns:a16="http://schemas.microsoft.com/office/drawing/2014/main" id="{4CA49F2C-06E8-5642-AD05-C0B4D7CB0A04}"/>
              </a:ext>
            </a:extLst>
          </p:cNvPr>
          <p:cNvSpPr>
            <a:spLocks noGrp="1"/>
          </p:cNvSpPr>
          <p:nvPr>
            <p:ph type="sldNum" sz="quarter" idx="12"/>
          </p:nvPr>
        </p:nvSpPr>
        <p:spPr/>
        <p:txBody>
          <a:bodyPr/>
          <a:lstStyle/>
          <a:p>
            <a:fld id="{6B0C76E6-0B66-8944-91D4-A1BC6652E29F}" type="slidenum">
              <a:rPr lang="fr-FR" smtClean="0"/>
              <a:t>‹#›</a:t>
            </a:fld>
            <a:endParaRPr lang="fr-FR" dirty="0"/>
          </a:p>
        </p:txBody>
      </p:sp>
    </p:spTree>
    <p:extLst>
      <p:ext uri="{BB962C8B-B14F-4D97-AF65-F5344CB8AC3E}">
        <p14:creationId xmlns:p14="http://schemas.microsoft.com/office/powerpoint/2010/main" val="667921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36CA11-5A2C-CB4A-A728-E0FE87C7C47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C56D5C6-3181-F14C-B4FC-AED965AB7FF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71D0367-83AA-324E-8C42-959F20B008CC}"/>
              </a:ext>
            </a:extLst>
          </p:cNvPr>
          <p:cNvSpPr>
            <a:spLocks noGrp="1"/>
          </p:cNvSpPr>
          <p:nvPr>
            <p:ph type="dt" sz="half" idx="10"/>
          </p:nvPr>
        </p:nvSpPr>
        <p:spPr/>
        <p:txBody>
          <a:bodyPr/>
          <a:lstStyle/>
          <a:p>
            <a:fld id="{B1DA83CD-5E6A-489D-9A07-CCFDC97C3194}" type="datetime1">
              <a:rPr lang="fr-BE" smtClean="0"/>
              <a:t>25-11-22</a:t>
            </a:fld>
            <a:endParaRPr lang="fr-FR" dirty="0"/>
          </a:p>
        </p:txBody>
      </p:sp>
      <p:sp>
        <p:nvSpPr>
          <p:cNvPr id="5" name="Espace réservé du pied de page 4">
            <a:extLst>
              <a:ext uri="{FF2B5EF4-FFF2-40B4-BE49-F238E27FC236}">
                <a16:creationId xmlns:a16="http://schemas.microsoft.com/office/drawing/2014/main" id="{4DFAAA39-927C-414B-A5E0-E2E67B1C946C}"/>
              </a:ext>
            </a:extLst>
          </p:cNvPr>
          <p:cNvSpPr>
            <a:spLocks noGrp="1"/>
          </p:cNvSpPr>
          <p:nvPr>
            <p:ph type="ftr" sz="quarter" idx="11"/>
          </p:nvPr>
        </p:nvSpPr>
        <p:spPr/>
        <p:txBody>
          <a:bodyPr/>
          <a:lstStyle/>
          <a:p>
            <a:r>
              <a:rPr lang="fr-FR" dirty="0"/>
              <a:t>SESAR 3 JU PRESENTATION</a:t>
            </a:r>
          </a:p>
        </p:txBody>
      </p:sp>
      <p:sp>
        <p:nvSpPr>
          <p:cNvPr id="6" name="Espace réservé du numéro de diapositive 5">
            <a:extLst>
              <a:ext uri="{FF2B5EF4-FFF2-40B4-BE49-F238E27FC236}">
                <a16:creationId xmlns:a16="http://schemas.microsoft.com/office/drawing/2014/main" id="{F4532FF8-6274-CC42-806C-330C2324E0CD}"/>
              </a:ext>
            </a:extLst>
          </p:cNvPr>
          <p:cNvSpPr>
            <a:spLocks noGrp="1"/>
          </p:cNvSpPr>
          <p:nvPr>
            <p:ph type="sldNum" sz="quarter" idx="12"/>
          </p:nvPr>
        </p:nvSpPr>
        <p:spPr/>
        <p:txBody>
          <a:bodyPr/>
          <a:lstStyle/>
          <a:p>
            <a:fld id="{6B0C76E6-0B66-8944-91D4-A1BC6652E29F}" type="slidenum">
              <a:rPr lang="fr-FR" smtClean="0"/>
              <a:t>‹#›</a:t>
            </a:fld>
            <a:endParaRPr lang="fr-FR" dirty="0"/>
          </a:p>
        </p:txBody>
      </p:sp>
    </p:spTree>
    <p:extLst>
      <p:ext uri="{BB962C8B-B14F-4D97-AF65-F5344CB8AC3E}">
        <p14:creationId xmlns:p14="http://schemas.microsoft.com/office/powerpoint/2010/main" val="2357507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E612438-D6B1-414A-AE13-3472952113AE}"/>
              </a:ext>
            </a:extLst>
          </p:cNvPr>
          <p:cNvSpPr>
            <a:spLocks noGrp="1"/>
          </p:cNvSpPr>
          <p:nvPr>
            <p:ph type="title" orient="vert"/>
          </p:nvPr>
        </p:nvSpPr>
        <p:spPr>
          <a:xfrm>
            <a:off x="8724899"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46EDA89-7E8F-B64F-82F6-EA07DB328B82}"/>
              </a:ext>
            </a:extLst>
          </p:cNvPr>
          <p:cNvSpPr>
            <a:spLocks noGrp="1"/>
          </p:cNvSpPr>
          <p:nvPr>
            <p:ph type="body" orient="vert" idx="1"/>
          </p:nvPr>
        </p:nvSpPr>
        <p:spPr>
          <a:xfrm>
            <a:off x="838199"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992DC3B-580D-A042-9111-906A19F6F776}"/>
              </a:ext>
            </a:extLst>
          </p:cNvPr>
          <p:cNvSpPr>
            <a:spLocks noGrp="1"/>
          </p:cNvSpPr>
          <p:nvPr>
            <p:ph type="dt" sz="half" idx="10"/>
          </p:nvPr>
        </p:nvSpPr>
        <p:spPr/>
        <p:txBody>
          <a:bodyPr/>
          <a:lstStyle/>
          <a:p>
            <a:fld id="{F810AE01-24B8-42A6-AC12-377F9662C763}" type="datetime1">
              <a:rPr lang="fr-BE" smtClean="0"/>
              <a:t>25-11-22</a:t>
            </a:fld>
            <a:endParaRPr lang="fr-FR" dirty="0"/>
          </a:p>
        </p:txBody>
      </p:sp>
      <p:sp>
        <p:nvSpPr>
          <p:cNvPr id="5" name="Espace réservé du pied de page 4">
            <a:extLst>
              <a:ext uri="{FF2B5EF4-FFF2-40B4-BE49-F238E27FC236}">
                <a16:creationId xmlns:a16="http://schemas.microsoft.com/office/drawing/2014/main" id="{3A84F675-3B59-8D40-B1B0-91E266C77442}"/>
              </a:ext>
            </a:extLst>
          </p:cNvPr>
          <p:cNvSpPr>
            <a:spLocks noGrp="1"/>
          </p:cNvSpPr>
          <p:nvPr>
            <p:ph type="ftr" sz="quarter" idx="11"/>
          </p:nvPr>
        </p:nvSpPr>
        <p:spPr/>
        <p:txBody>
          <a:bodyPr/>
          <a:lstStyle/>
          <a:p>
            <a:r>
              <a:rPr lang="fr-FR" dirty="0"/>
              <a:t>SESAR 3 JU PRESENTATION</a:t>
            </a:r>
          </a:p>
        </p:txBody>
      </p:sp>
      <p:sp>
        <p:nvSpPr>
          <p:cNvPr id="6" name="Espace réservé du numéro de diapositive 5">
            <a:extLst>
              <a:ext uri="{FF2B5EF4-FFF2-40B4-BE49-F238E27FC236}">
                <a16:creationId xmlns:a16="http://schemas.microsoft.com/office/drawing/2014/main" id="{5DB2D5D6-369C-CC4A-9EAB-3BDE5778A7F5}"/>
              </a:ext>
            </a:extLst>
          </p:cNvPr>
          <p:cNvSpPr>
            <a:spLocks noGrp="1"/>
          </p:cNvSpPr>
          <p:nvPr>
            <p:ph type="sldNum" sz="quarter" idx="12"/>
          </p:nvPr>
        </p:nvSpPr>
        <p:spPr/>
        <p:txBody>
          <a:bodyPr/>
          <a:lstStyle/>
          <a:p>
            <a:fld id="{6B0C76E6-0B66-8944-91D4-A1BC6652E29F}" type="slidenum">
              <a:rPr lang="fr-FR" smtClean="0"/>
              <a:t>‹#›</a:t>
            </a:fld>
            <a:endParaRPr lang="fr-FR" dirty="0"/>
          </a:p>
        </p:txBody>
      </p:sp>
    </p:spTree>
    <p:extLst>
      <p:ext uri="{BB962C8B-B14F-4D97-AF65-F5344CB8AC3E}">
        <p14:creationId xmlns:p14="http://schemas.microsoft.com/office/powerpoint/2010/main" val="2655860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008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3E5C8D-4CBA-0148-A4B1-EFDB92B27C98}"/>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fr-FR" dirty="0"/>
              <a:t>MODIFIEZ LE STYLE DU TITRE</a:t>
            </a:r>
          </a:p>
        </p:txBody>
      </p:sp>
      <p:sp>
        <p:nvSpPr>
          <p:cNvPr id="3" name="Sous-titre 2">
            <a:extLst>
              <a:ext uri="{FF2B5EF4-FFF2-40B4-BE49-F238E27FC236}">
                <a16:creationId xmlns:a16="http://schemas.microsoft.com/office/drawing/2014/main" id="{2E67F35E-C4E6-C44C-A18A-1C5E14954A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5826D30-6BDB-364F-AC03-4B7D6E479684}"/>
              </a:ext>
            </a:extLst>
          </p:cNvPr>
          <p:cNvSpPr>
            <a:spLocks noGrp="1"/>
          </p:cNvSpPr>
          <p:nvPr>
            <p:ph type="dt" sz="half" idx="10"/>
          </p:nvPr>
        </p:nvSpPr>
        <p:spPr/>
        <p:txBody>
          <a:bodyPr/>
          <a:lstStyle/>
          <a:p>
            <a:fld id="{523BE6F1-C43E-E44C-A7F9-CC8A09FD8B64}" type="datetime1">
              <a:rPr lang="fr-BE" smtClean="0"/>
              <a:t>25-11-22</a:t>
            </a:fld>
            <a:endParaRPr lang="fr-FR"/>
          </a:p>
        </p:txBody>
      </p:sp>
      <p:sp>
        <p:nvSpPr>
          <p:cNvPr id="5" name="Espace réservé du pied de page 4">
            <a:extLst>
              <a:ext uri="{FF2B5EF4-FFF2-40B4-BE49-F238E27FC236}">
                <a16:creationId xmlns:a16="http://schemas.microsoft.com/office/drawing/2014/main" id="{A000BDAC-0B52-4D46-9B6F-1D3248C58BC3}"/>
              </a:ext>
            </a:extLst>
          </p:cNvPr>
          <p:cNvSpPr>
            <a:spLocks noGrp="1"/>
          </p:cNvSpPr>
          <p:nvPr>
            <p:ph type="ftr" sz="quarter" idx="11"/>
          </p:nvPr>
        </p:nvSpPr>
        <p:spPr/>
        <p:txBody>
          <a:bodyPr/>
          <a:lstStyle/>
          <a:p>
            <a:r>
              <a:rPr lang="fr-FR" dirty="0"/>
              <a:t>SESAR 3 JU PRESENTATION</a:t>
            </a:r>
          </a:p>
        </p:txBody>
      </p:sp>
      <p:sp>
        <p:nvSpPr>
          <p:cNvPr id="6" name="Espace réservé du numéro de diapositive 5">
            <a:extLst>
              <a:ext uri="{FF2B5EF4-FFF2-40B4-BE49-F238E27FC236}">
                <a16:creationId xmlns:a16="http://schemas.microsoft.com/office/drawing/2014/main" id="{128099D7-958D-9042-B4FD-2777E732F8B0}"/>
              </a:ext>
            </a:extLst>
          </p:cNvPr>
          <p:cNvSpPr>
            <a:spLocks noGrp="1"/>
          </p:cNvSpPr>
          <p:nvPr>
            <p:ph type="sldNum" sz="quarter" idx="12"/>
          </p:nvPr>
        </p:nvSpPr>
        <p:spPr/>
        <p:txBody>
          <a:bodyPr/>
          <a:lstStyle/>
          <a:p>
            <a:fld id="{6B0C76E6-0B66-8944-91D4-A1BC6652E29F}" type="slidenum">
              <a:rPr lang="fr-FR" smtClean="0"/>
              <a:t>‹#›</a:t>
            </a:fld>
            <a:endParaRPr lang="fr-FR"/>
          </a:p>
        </p:txBody>
      </p:sp>
    </p:spTree>
    <p:extLst>
      <p:ext uri="{BB962C8B-B14F-4D97-AF65-F5344CB8AC3E}">
        <p14:creationId xmlns:p14="http://schemas.microsoft.com/office/powerpoint/2010/main" val="3448677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8F47BF-DE0D-F947-B592-7E35ADDB4955}"/>
              </a:ext>
            </a:extLst>
          </p:cNvPr>
          <p:cNvSpPr>
            <a:spLocks noGrp="1"/>
          </p:cNvSpPr>
          <p:nvPr>
            <p:ph type="title" hasCustomPrompt="1"/>
          </p:nvPr>
        </p:nvSpPr>
        <p:spPr/>
        <p:txBody>
          <a:bodyPr/>
          <a:lstStyle>
            <a:lvl1pPr>
              <a:defRPr>
                <a:solidFill>
                  <a:schemeClr val="accent2"/>
                </a:solidFill>
              </a:defRPr>
            </a:lvl1pPr>
          </a:lstStyle>
          <a:p>
            <a:r>
              <a:rPr lang="fr-FR" dirty="0"/>
              <a:t>MODIFIEZ LE STYLE DU TITRE</a:t>
            </a:r>
          </a:p>
        </p:txBody>
      </p:sp>
      <p:sp>
        <p:nvSpPr>
          <p:cNvPr id="3" name="Espace réservé du contenu 2">
            <a:extLst>
              <a:ext uri="{FF2B5EF4-FFF2-40B4-BE49-F238E27FC236}">
                <a16:creationId xmlns:a16="http://schemas.microsoft.com/office/drawing/2014/main" id="{6F2F1595-A6B0-1741-8899-B1C63A82C65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2BB0182-6E7F-4B45-80F8-3CB4117EB030}"/>
              </a:ext>
            </a:extLst>
          </p:cNvPr>
          <p:cNvSpPr>
            <a:spLocks noGrp="1"/>
          </p:cNvSpPr>
          <p:nvPr>
            <p:ph type="dt" sz="half" idx="10"/>
          </p:nvPr>
        </p:nvSpPr>
        <p:spPr/>
        <p:txBody>
          <a:bodyPr/>
          <a:lstStyle/>
          <a:p>
            <a:fld id="{F3EB6B22-EEA8-5242-88E8-74DED4447908}" type="datetime1">
              <a:rPr lang="fr-BE" smtClean="0"/>
              <a:t>25-11-22</a:t>
            </a:fld>
            <a:endParaRPr lang="fr-FR"/>
          </a:p>
        </p:txBody>
      </p:sp>
      <p:sp>
        <p:nvSpPr>
          <p:cNvPr id="5" name="Espace réservé du pied de page 4">
            <a:extLst>
              <a:ext uri="{FF2B5EF4-FFF2-40B4-BE49-F238E27FC236}">
                <a16:creationId xmlns:a16="http://schemas.microsoft.com/office/drawing/2014/main" id="{BA3D463E-45E1-6F4E-BB84-B2DEAC36E21C}"/>
              </a:ext>
            </a:extLst>
          </p:cNvPr>
          <p:cNvSpPr>
            <a:spLocks noGrp="1"/>
          </p:cNvSpPr>
          <p:nvPr>
            <p:ph type="ftr" sz="quarter" idx="11"/>
          </p:nvPr>
        </p:nvSpPr>
        <p:spPr/>
        <p:txBody>
          <a:bodyPr/>
          <a:lstStyle>
            <a:lvl1pPr>
              <a:defRPr/>
            </a:lvl1pPr>
          </a:lstStyle>
          <a:p>
            <a:r>
              <a:rPr lang="fr-FR" dirty="0" smtClean="0"/>
              <a:t>PC/22</a:t>
            </a:r>
            <a:endParaRPr lang="fr-FR" dirty="0"/>
          </a:p>
        </p:txBody>
      </p:sp>
      <p:sp>
        <p:nvSpPr>
          <p:cNvPr id="6" name="Espace réservé du numéro de diapositive 5">
            <a:extLst>
              <a:ext uri="{FF2B5EF4-FFF2-40B4-BE49-F238E27FC236}">
                <a16:creationId xmlns:a16="http://schemas.microsoft.com/office/drawing/2014/main" id="{A19F3715-1E6E-8E41-BC5A-5EF9E4A807EE}"/>
              </a:ext>
            </a:extLst>
          </p:cNvPr>
          <p:cNvSpPr>
            <a:spLocks noGrp="1"/>
          </p:cNvSpPr>
          <p:nvPr>
            <p:ph type="sldNum" sz="quarter" idx="12"/>
          </p:nvPr>
        </p:nvSpPr>
        <p:spPr/>
        <p:txBody>
          <a:bodyPr/>
          <a:lstStyle/>
          <a:p>
            <a:fld id="{6B0C76E6-0B66-8944-91D4-A1BC6652E29F}" type="slidenum">
              <a:rPr lang="fr-FR" smtClean="0"/>
              <a:t>‹#›</a:t>
            </a:fld>
            <a:endParaRPr lang="fr-FR"/>
          </a:p>
        </p:txBody>
      </p:sp>
    </p:spTree>
    <p:extLst>
      <p:ext uri="{BB962C8B-B14F-4D97-AF65-F5344CB8AC3E}">
        <p14:creationId xmlns:p14="http://schemas.microsoft.com/office/powerpoint/2010/main" val="4712050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23BF42-72BD-744A-BA56-4E9CCE1B76A0}"/>
              </a:ext>
            </a:extLst>
          </p:cNvPr>
          <p:cNvSpPr>
            <a:spLocks noGrp="1"/>
          </p:cNvSpPr>
          <p:nvPr>
            <p:ph type="title" hasCustomPrompt="1"/>
          </p:nvPr>
        </p:nvSpPr>
        <p:spPr>
          <a:xfrm>
            <a:off x="831850" y="1709738"/>
            <a:ext cx="10515600" cy="2852737"/>
          </a:xfrm>
        </p:spPr>
        <p:txBody>
          <a:bodyPr anchor="b"/>
          <a:lstStyle>
            <a:lvl1pPr>
              <a:defRPr sz="6000"/>
            </a:lvl1pPr>
          </a:lstStyle>
          <a:p>
            <a:r>
              <a:rPr lang="fr-FR" dirty="0"/>
              <a:t>MODIFIEZ LE STYLE DU TITRE</a:t>
            </a:r>
          </a:p>
        </p:txBody>
      </p:sp>
      <p:sp>
        <p:nvSpPr>
          <p:cNvPr id="3" name="Espace réservé du texte 2">
            <a:extLst>
              <a:ext uri="{FF2B5EF4-FFF2-40B4-BE49-F238E27FC236}">
                <a16:creationId xmlns:a16="http://schemas.microsoft.com/office/drawing/2014/main" id="{CC00542D-3B60-6542-BD00-3EC4A0DE14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1520ECE-1FED-0448-930B-A913709048A3}"/>
              </a:ext>
            </a:extLst>
          </p:cNvPr>
          <p:cNvSpPr>
            <a:spLocks noGrp="1"/>
          </p:cNvSpPr>
          <p:nvPr>
            <p:ph type="dt" sz="half" idx="10"/>
          </p:nvPr>
        </p:nvSpPr>
        <p:spPr/>
        <p:txBody>
          <a:bodyPr/>
          <a:lstStyle/>
          <a:p>
            <a:fld id="{FF58CF63-6C8D-614B-9582-0EAA98E01C2E}" type="datetime1">
              <a:rPr lang="fr-BE" smtClean="0"/>
              <a:t>25-11-22</a:t>
            </a:fld>
            <a:endParaRPr lang="fr-FR"/>
          </a:p>
        </p:txBody>
      </p:sp>
      <p:sp>
        <p:nvSpPr>
          <p:cNvPr id="5" name="Espace réservé du pied de page 4">
            <a:extLst>
              <a:ext uri="{FF2B5EF4-FFF2-40B4-BE49-F238E27FC236}">
                <a16:creationId xmlns:a16="http://schemas.microsoft.com/office/drawing/2014/main" id="{DB8EBEA7-6D03-BC44-8000-198582C72F43}"/>
              </a:ext>
            </a:extLst>
          </p:cNvPr>
          <p:cNvSpPr>
            <a:spLocks noGrp="1"/>
          </p:cNvSpPr>
          <p:nvPr>
            <p:ph type="ftr" sz="quarter" idx="11"/>
          </p:nvPr>
        </p:nvSpPr>
        <p:spPr/>
        <p:txBody>
          <a:bodyPr/>
          <a:lstStyle>
            <a:lvl1pPr>
              <a:defRPr/>
            </a:lvl1pPr>
          </a:lstStyle>
          <a:p>
            <a:r>
              <a:rPr lang="fr-FR" dirty="0" smtClean="0"/>
              <a:t>PC/22</a:t>
            </a:r>
            <a:endParaRPr lang="fr-FR" dirty="0"/>
          </a:p>
        </p:txBody>
      </p:sp>
      <p:sp>
        <p:nvSpPr>
          <p:cNvPr id="6" name="Espace réservé du numéro de diapositive 5">
            <a:extLst>
              <a:ext uri="{FF2B5EF4-FFF2-40B4-BE49-F238E27FC236}">
                <a16:creationId xmlns:a16="http://schemas.microsoft.com/office/drawing/2014/main" id="{DDE03F03-4B15-8A41-8BFD-CBD033B6942D}"/>
              </a:ext>
            </a:extLst>
          </p:cNvPr>
          <p:cNvSpPr>
            <a:spLocks noGrp="1"/>
          </p:cNvSpPr>
          <p:nvPr>
            <p:ph type="sldNum" sz="quarter" idx="12"/>
          </p:nvPr>
        </p:nvSpPr>
        <p:spPr/>
        <p:txBody>
          <a:bodyPr/>
          <a:lstStyle/>
          <a:p>
            <a:fld id="{6B0C76E6-0B66-8944-91D4-A1BC6652E29F}" type="slidenum">
              <a:rPr lang="fr-FR" smtClean="0"/>
              <a:t>‹#›</a:t>
            </a:fld>
            <a:endParaRPr lang="fr-FR"/>
          </a:p>
        </p:txBody>
      </p:sp>
    </p:spTree>
    <p:extLst>
      <p:ext uri="{BB962C8B-B14F-4D97-AF65-F5344CB8AC3E}">
        <p14:creationId xmlns:p14="http://schemas.microsoft.com/office/powerpoint/2010/main" val="113008090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8863F2-C25B-B74E-ABDF-5F4EA101DD1A}"/>
              </a:ext>
            </a:extLst>
          </p:cNvPr>
          <p:cNvSpPr>
            <a:spLocks noGrp="1"/>
          </p:cNvSpPr>
          <p:nvPr>
            <p:ph type="title" hasCustomPrompt="1"/>
          </p:nvPr>
        </p:nvSpPr>
        <p:spPr/>
        <p:txBody>
          <a:bodyPr/>
          <a:lstStyle/>
          <a:p>
            <a:r>
              <a:rPr lang="fr-FR" dirty="0"/>
              <a:t>MODIFIEZ LE STYLE DU TITRE</a:t>
            </a:r>
          </a:p>
        </p:txBody>
      </p:sp>
      <p:sp>
        <p:nvSpPr>
          <p:cNvPr id="3" name="Espace réservé du contenu 2">
            <a:extLst>
              <a:ext uri="{FF2B5EF4-FFF2-40B4-BE49-F238E27FC236}">
                <a16:creationId xmlns:a16="http://schemas.microsoft.com/office/drawing/2014/main" id="{75E091AC-F3CC-C449-A82B-42AEE6993A1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5269545-C1BE-054A-9242-EA08908B873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726E8BC-FAA2-D247-9CA6-12D5417D363A}"/>
              </a:ext>
            </a:extLst>
          </p:cNvPr>
          <p:cNvSpPr>
            <a:spLocks noGrp="1"/>
          </p:cNvSpPr>
          <p:nvPr>
            <p:ph type="dt" sz="half" idx="10"/>
          </p:nvPr>
        </p:nvSpPr>
        <p:spPr/>
        <p:txBody>
          <a:bodyPr/>
          <a:lstStyle/>
          <a:p>
            <a:fld id="{02A3317F-2667-5C4B-B55A-E28641F8C872}" type="datetime1">
              <a:rPr lang="fr-BE" smtClean="0"/>
              <a:t>25-11-22</a:t>
            </a:fld>
            <a:endParaRPr lang="fr-FR"/>
          </a:p>
        </p:txBody>
      </p:sp>
      <p:sp>
        <p:nvSpPr>
          <p:cNvPr id="6" name="Espace réservé du pied de page 5">
            <a:extLst>
              <a:ext uri="{FF2B5EF4-FFF2-40B4-BE49-F238E27FC236}">
                <a16:creationId xmlns:a16="http://schemas.microsoft.com/office/drawing/2014/main" id="{CABDFB2F-CDA4-E842-8C6F-7C7169E22D5C}"/>
              </a:ext>
            </a:extLst>
          </p:cNvPr>
          <p:cNvSpPr>
            <a:spLocks noGrp="1"/>
          </p:cNvSpPr>
          <p:nvPr>
            <p:ph type="ftr" sz="quarter" idx="11"/>
          </p:nvPr>
        </p:nvSpPr>
        <p:spPr/>
        <p:txBody>
          <a:bodyPr/>
          <a:lstStyle>
            <a:lvl1pPr>
              <a:defRPr/>
            </a:lvl1pPr>
          </a:lstStyle>
          <a:p>
            <a:r>
              <a:rPr lang="fr-FR" dirty="0" smtClean="0"/>
              <a:t>PC/22</a:t>
            </a:r>
            <a:endParaRPr lang="fr-FR" dirty="0"/>
          </a:p>
        </p:txBody>
      </p:sp>
      <p:sp>
        <p:nvSpPr>
          <p:cNvPr id="7" name="Espace réservé du numéro de diapositive 6">
            <a:extLst>
              <a:ext uri="{FF2B5EF4-FFF2-40B4-BE49-F238E27FC236}">
                <a16:creationId xmlns:a16="http://schemas.microsoft.com/office/drawing/2014/main" id="{0561BE15-9516-C94A-B6F2-3B6AB7044A25}"/>
              </a:ext>
            </a:extLst>
          </p:cNvPr>
          <p:cNvSpPr>
            <a:spLocks noGrp="1"/>
          </p:cNvSpPr>
          <p:nvPr>
            <p:ph type="sldNum" sz="quarter" idx="12"/>
          </p:nvPr>
        </p:nvSpPr>
        <p:spPr/>
        <p:txBody>
          <a:bodyPr/>
          <a:lstStyle/>
          <a:p>
            <a:fld id="{6B0C76E6-0B66-8944-91D4-A1BC6652E29F}" type="slidenum">
              <a:rPr lang="fr-FR" smtClean="0"/>
              <a:t>‹#›</a:t>
            </a:fld>
            <a:endParaRPr lang="fr-FR"/>
          </a:p>
        </p:txBody>
      </p:sp>
    </p:spTree>
    <p:extLst>
      <p:ext uri="{BB962C8B-B14F-4D97-AF65-F5344CB8AC3E}">
        <p14:creationId xmlns:p14="http://schemas.microsoft.com/office/powerpoint/2010/main" val="133874881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CA14F6-9DBA-5E4D-AE48-2BD45564CF70}"/>
              </a:ext>
            </a:extLst>
          </p:cNvPr>
          <p:cNvSpPr>
            <a:spLocks noGrp="1"/>
          </p:cNvSpPr>
          <p:nvPr>
            <p:ph type="title" hasCustomPrompt="1"/>
          </p:nvPr>
        </p:nvSpPr>
        <p:spPr>
          <a:xfrm>
            <a:off x="839788" y="365125"/>
            <a:ext cx="10515600" cy="1325563"/>
          </a:xfrm>
        </p:spPr>
        <p:txBody>
          <a:bodyPr/>
          <a:lstStyle/>
          <a:p>
            <a:r>
              <a:rPr lang="fr-FR" dirty="0"/>
              <a:t>MODIFIEZ LE STYLE DU TITRE</a:t>
            </a:r>
          </a:p>
        </p:txBody>
      </p:sp>
      <p:sp>
        <p:nvSpPr>
          <p:cNvPr id="3" name="Espace réservé du texte 2">
            <a:extLst>
              <a:ext uri="{FF2B5EF4-FFF2-40B4-BE49-F238E27FC236}">
                <a16:creationId xmlns:a16="http://schemas.microsoft.com/office/drawing/2014/main" id="{B6525218-E4FD-3B44-882A-E1D97CD9FC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3044C76-7A39-0140-8D89-A65F0A822FC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56780354-68CF-A341-AFAE-35C727E892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F285439-2F64-B94E-A5E0-D507E32D49D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A1A67385-683E-614E-89C7-E5B2533F41D6}"/>
              </a:ext>
            </a:extLst>
          </p:cNvPr>
          <p:cNvSpPr>
            <a:spLocks noGrp="1"/>
          </p:cNvSpPr>
          <p:nvPr>
            <p:ph type="dt" sz="half" idx="10"/>
          </p:nvPr>
        </p:nvSpPr>
        <p:spPr/>
        <p:txBody>
          <a:bodyPr/>
          <a:lstStyle/>
          <a:p>
            <a:fld id="{4B7CF367-CDA3-2242-8084-857653B75B2D}" type="datetime1">
              <a:rPr lang="fr-BE" smtClean="0"/>
              <a:t>25-11-22</a:t>
            </a:fld>
            <a:endParaRPr lang="fr-FR"/>
          </a:p>
        </p:txBody>
      </p:sp>
      <p:sp>
        <p:nvSpPr>
          <p:cNvPr id="8" name="Espace réservé du pied de page 7">
            <a:extLst>
              <a:ext uri="{FF2B5EF4-FFF2-40B4-BE49-F238E27FC236}">
                <a16:creationId xmlns:a16="http://schemas.microsoft.com/office/drawing/2014/main" id="{4805BC9E-398E-914A-9CB6-8B5E84A90D98}"/>
              </a:ext>
            </a:extLst>
          </p:cNvPr>
          <p:cNvSpPr>
            <a:spLocks noGrp="1"/>
          </p:cNvSpPr>
          <p:nvPr>
            <p:ph type="ftr" sz="quarter" idx="11"/>
          </p:nvPr>
        </p:nvSpPr>
        <p:spPr/>
        <p:txBody>
          <a:bodyPr/>
          <a:lstStyle>
            <a:lvl1pPr>
              <a:defRPr/>
            </a:lvl1pPr>
          </a:lstStyle>
          <a:p>
            <a:r>
              <a:rPr lang="fr-FR" dirty="0" smtClean="0"/>
              <a:t>PC/22</a:t>
            </a:r>
            <a:endParaRPr lang="fr-FR" dirty="0"/>
          </a:p>
        </p:txBody>
      </p:sp>
      <p:sp>
        <p:nvSpPr>
          <p:cNvPr id="9" name="Espace réservé du numéro de diapositive 8">
            <a:extLst>
              <a:ext uri="{FF2B5EF4-FFF2-40B4-BE49-F238E27FC236}">
                <a16:creationId xmlns:a16="http://schemas.microsoft.com/office/drawing/2014/main" id="{0E463F02-5454-1348-BD9D-24435F9DD2CC}"/>
              </a:ext>
            </a:extLst>
          </p:cNvPr>
          <p:cNvSpPr>
            <a:spLocks noGrp="1"/>
          </p:cNvSpPr>
          <p:nvPr>
            <p:ph type="sldNum" sz="quarter" idx="12"/>
          </p:nvPr>
        </p:nvSpPr>
        <p:spPr/>
        <p:txBody>
          <a:bodyPr/>
          <a:lstStyle/>
          <a:p>
            <a:fld id="{6B0C76E6-0B66-8944-91D4-A1BC6652E29F}" type="slidenum">
              <a:rPr lang="fr-FR" smtClean="0"/>
              <a:t>‹#›</a:t>
            </a:fld>
            <a:endParaRPr lang="fr-FR"/>
          </a:p>
        </p:txBody>
      </p:sp>
    </p:spTree>
    <p:extLst>
      <p:ext uri="{BB962C8B-B14F-4D97-AF65-F5344CB8AC3E}">
        <p14:creationId xmlns:p14="http://schemas.microsoft.com/office/powerpoint/2010/main" val="35631068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BBD24F-5102-A442-AF7A-31AA7A272DB4}"/>
              </a:ext>
            </a:extLst>
          </p:cNvPr>
          <p:cNvSpPr>
            <a:spLocks noGrp="1"/>
          </p:cNvSpPr>
          <p:nvPr>
            <p:ph type="ctrTitle" hasCustomPrompt="1"/>
          </p:nvPr>
        </p:nvSpPr>
        <p:spPr>
          <a:xfrm>
            <a:off x="1524000" y="2235200"/>
            <a:ext cx="9144000" cy="2387600"/>
          </a:xfrm>
          <a:prstGeom prst="rect">
            <a:avLst/>
          </a:prstGeom>
        </p:spPr>
        <p:txBody>
          <a:bodyPr anchor="ctr" anchorCtr="0"/>
          <a:lstStyle>
            <a:lvl1pPr algn="ctr">
              <a:defRPr sz="3500" b="1"/>
            </a:lvl1pPr>
          </a:lstStyle>
          <a:p>
            <a:r>
              <a:rPr lang="fr-FR" dirty="0"/>
              <a:t>MODIFIEZ LE STYLE DU TITRE</a:t>
            </a:r>
          </a:p>
        </p:txBody>
      </p:sp>
    </p:spTree>
    <p:extLst>
      <p:ext uri="{BB962C8B-B14F-4D97-AF65-F5344CB8AC3E}">
        <p14:creationId xmlns:p14="http://schemas.microsoft.com/office/powerpoint/2010/main" val="2836837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E2FB5A-6C02-454B-A26D-A5EBBC6F2243}"/>
              </a:ext>
            </a:extLst>
          </p:cNvPr>
          <p:cNvSpPr>
            <a:spLocks noGrp="1"/>
          </p:cNvSpPr>
          <p:nvPr>
            <p:ph type="title" hasCustomPrompt="1"/>
          </p:nvPr>
        </p:nvSpPr>
        <p:spPr/>
        <p:txBody>
          <a:bodyPr/>
          <a:lstStyle/>
          <a:p>
            <a:r>
              <a:rPr lang="fr-FR" dirty="0"/>
              <a:t>MODIFIEZ LE STYLE DU TITRE</a:t>
            </a:r>
          </a:p>
        </p:txBody>
      </p:sp>
      <p:sp>
        <p:nvSpPr>
          <p:cNvPr id="3" name="Espace réservé de la date 2">
            <a:extLst>
              <a:ext uri="{FF2B5EF4-FFF2-40B4-BE49-F238E27FC236}">
                <a16:creationId xmlns:a16="http://schemas.microsoft.com/office/drawing/2014/main" id="{C119A624-53AA-6E4C-B053-2F378D1E743B}"/>
              </a:ext>
            </a:extLst>
          </p:cNvPr>
          <p:cNvSpPr>
            <a:spLocks noGrp="1"/>
          </p:cNvSpPr>
          <p:nvPr>
            <p:ph type="dt" sz="half" idx="10"/>
          </p:nvPr>
        </p:nvSpPr>
        <p:spPr/>
        <p:txBody>
          <a:bodyPr/>
          <a:lstStyle/>
          <a:p>
            <a:fld id="{0CBB6AF5-1561-4140-BE25-475236A340DA}" type="datetime1">
              <a:rPr lang="fr-BE" smtClean="0"/>
              <a:t>25-11-22</a:t>
            </a:fld>
            <a:endParaRPr lang="fr-FR"/>
          </a:p>
        </p:txBody>
      </p:sp>
      <p:sp>
        <p:nvSpPr>
          <p:cNvPr id="4" name="Espace réservé du pied de page 3">
            <a:extLst>
              <a:ext uri="{FF2B5EF4-FFF2-40B4-BE49-F238E27FC236}">
                <a16:creationId xmlns:a16="http://schemas.microsoft.com/office/drawing/2014/main" id="{492464BA-65C0-A54B-BB89-C59FCBB216F2}"/>
              </a:ext>
            </a:extLst>
          </p:cNvPr>
          <p:cNvSpPr>
            <a:spLocks noGrp="1"/>
          </p:cNvSpPr>
          <p:nvPr>
            <p:ph type="ftr" sz="quarter" idx="11"/>
          </p:nvPr>
        </p:nvSpPr>
        <p:spPr/>
        <p:txBody>
          <a:bodyPr/>
          <a:lstStyle>
            <a:lvl1pPr>
              <a:defRPr/>
            </a:lvl1pPr>
          </a:lstStyle>
          <a:p>
            <a:r>
              <a:rPr lang="fr-FR" dirty="0" smtClean="0"/>
              <a:t>PC/22</a:t>
            </a:r>
            <a:endParaRPr lang="fr-FR" dirty="0"/>
          </a:p>
        </p:txBody>
      </p:sp>
      <p:sp>
        <p:nvSpPr>
          <p:cNvPr id="5" name="Espace réservé du numéro de diapositive 4">
            <a:extLst>
              <a:ext uri="{FF2B5EF4-FFF2-40B4-BE49-F238E27FC236}">
                <a16:creationId xmlns:a16="http://schemas.microsoft.com/office/drawing/2014/main" id="{88D351B9-9002-884F-8CC6-5B6DAB176499}"/>
              </a:ext>
            </a:extLst>
          </p:cNvPr>
          <p:cNvSpPr>
            <a:spLocks noGrp="1"/>
          </p:cNvSpPr>
          <p:nvPr>
            <p:ph type="sldNum" sz="quarter" idx="12"/>
          </p:nvPr>
        </p:nvSpPr>
        <p:spPr/>
        <p:txBody>
          <a:bodyPr/>
          <a:lstStyle/>
          <a:p>
            <a:fld id="{6B0C76E6-0B66-8944-91D4-A1BC6652E29F}" type="slidenum">
              <a:rPr lang="fr-FR" smtClean="0"/>
              <a:t>‹#›</a:t>
            </a:fld>
            <a:endParaRPr lang="fr-FR"/>
          </a:p>
        </p:txBody>
      </p:sp>
    </p:spTree>
    <p:extLst>
      <p:ext uri="{BB962C8B-B14F-4D97-AF65-F5344CB8AC3E}">
        <p14:creationId xmlns:p14="http://schemas.microsoft.com/office/powerpoint/2010/main" val="405920492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55EE5EC-AC9F-8440-8D85-D3C96900B957}"/>
              </a:ext>
            </a:extLst>
          </p:cNvPr>
          <p:cNvSpPr>
            <a:spLocks noGrp="1"/>
          </p:cNvSpPr>
          <p:nvPr>
            <p:ph type="dt" sz="half" idx="10"/>
          </p:nvPr>
        </p:nvSpPr>
        <p:spPr/>
        <p:txBody>
          <a:bodyPr/>
          <a:lstStyle/>
          <a:p>
            <a:fld id="{6C081D56-BEA0-B449-8196-A0886BC2EBE4}" type="datetime1">
              <a:rPr lang="fr-BE" smtClean="0"/>
              <a:t>25-11-22</a:t>
            </a:fld>
            <a:endParaRPr lang="fr-FR"/>
          </a:p>
        </p:txBody>
      </p:sp>
      <p:sp>
        <p:nvSpPr>
          <p:cNvPr id="3" name="Espace réservé du pied de page 2">
            <a:extLst>
              <a:ext uri="{FF2B5EF4-FFF2-40B4-BE49-F238E27FC236}">
                <a16:creationId xmlns:a16="http://schemas.microsoft.com/office/drawing/2014/main" id="{17F21836-5ADD-F842-BF3C-B9F3E77D77F6}"/>
              </a:ext>
            </a:extLst>
          </p:cNvPr>
          <p:cNvSpPr>
            <a:spLocks noGrp="1"/>
          </p:cNvSpPr>
          <p:nvPr>
            <p:ph type="ftr" sz="quarter" idx="11"/>
          </p:nvPr>
        </p:nvSpPr>
        <p:spPr/>
        <p:txBody>
          <a:bodyPr/>
          <a:lstStyle>
            <a:lvl1pPr>
              <a:defRPr/>
            </a:lvl1pPr>
          </a:lstStyle>
          <a:p>
            <a:r>
              <a:rPr lang="fr-FR" dirty="0" smtClean="0"/>
              <a:t>PC/22</a:t>
            </a:r>
            <a:endParaRPr lang="fr-FR" dirty="0"/>
          </a:p>
        </p:txBody>
      </p:sp>
      <p:sp>
        <p:nvSpPr>
          <p:cNvPr id="4" name="Espace réservé du numéro de diapositive 3">
            <a:extLst>
              <a:ext uri="{FF2B5EF4-FFF2-40B4-BE49-F238E27FC236}">
                <a16:creationId xmlns:a16="http://schemas.microsoft.com/office/drawing/2014/main" id="{B8C79ABC-89C1-D642-AEFD-2ED281B9AEBE}"/>
              </a:ext>
            </a:extLst>
          </p:cNvPr>
          <p:cNvSpPr>
            <a:spLocks noGrp="1"/>
          </p:cNvSpPr>
          <p:nvPr>
            <p:ph type="sldNum" sz="quarter" idx="12"/>
          </p:nvPr>
        </p:nvSpPr>
        <p:spPr/>
        <p:txBody>
          <a:bodyPr/>
          <a:lstStyle/>
          <a:p>
            <a:fld id="{6B0C76E6-0B66-8944-91D4-A1BC6652E29F}" type="slidenum">
              <a:rPr lang="fr-FR" smtClean="0"/>
              <a:t>‹#›</a:t>
            </a:fld>
            <a:endParaRPr lang="fr-FR"/>
          </a:p>
        </p:txBody>
      </p:sp>
    </p:spTree>
    <p:extLst>
      <p:ext uri="{BB962C8B-B14F-4D97-AF65-F5344CB8AC3E}">
        <p14:creationId xmlns:p14="http://schemas.microsoft.com/office/powerpoint/2010/main" val="1609701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A2632A-1DC2-2347-8D18-3E65D46206B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89475F3-C7DD-414A-9588-00BA28571F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37E5F81E-3605-8546-A4FB-C3D7AE651D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72628AC-DC70-9C4D-81B5-33D17B8EFB30}"/>
              </a:ext>
            </a:extLst>
          </p:cNvPr>
          <p:cNvSpPr>
            <a:spLocks noGrp="1"/>
          </p:cNvSpPr>
          <p:nvPr>
            <p:ph type="dt" sz="half" idx="10"/>
          </p:nvPr>
        </p:nvSpPr>
        <p:spPr/>
        <p:txBody>
          <a:bodyPr/>
          <a:lstStyle/>
          <a:p>
            <a:fld id="{D1D09178-20D5-B142-A2B2-372A97FD57B1}" type="datetime1">
              <a:rPr lang="fr-BE" smtClean="0"/>
              <a:t>25-11-22</a:t>
            </a:fld>
            <a:endParaRPr lang="fr-FR"/>
          </a:p>
        </p:txBody>
      </p:sp>
      <p:sp>
        <p:nvSpPr>
          <p:cNvPr id="6" name="Espace réservé du pied de page 5">
            <a:extLst>
              <a:ext uri="{FF2B5EF4-FFF2-40B4-BE49-F238E27FC236}">
                <a16:creationId xmlns:a16="http://schemas.microsoft.com/office/drawing/2014/main" id="{A234510E-7C19-A942-989C-E50942330516}"/>
              </a:ext>
            </a:extLst>
          </p:cNvPr>
          <p:cNvSpPr>
            <a:spLocks noGrp="1"/>
          </p:cNvSpPr>
          <p:nvPr>
            <p:ph type="ftr" sz="quarter" idx="11"/>
          </p:nvPr>
        </p:nvSpPr>
        <p:spPr/>
        <p:txBody>
          <a:bodyPr/>
          <a:lstStyle>
            <a:lvl1pPr>
              <a:defRPr/>
            </a:lvl1pPr>
          </a:lstStyle>
          <a:p>
            <a:r>
              <a:rPr lang="fr-FR" dirty="0" smtClean="0"/>
              <a:t>PC/22</a:t>
            </a:r>
            <a:endParaRPr lang="fr-FR" dirty="0"/>
          </a:p>
        </p:txBody>
      </p:sp>
      <p:sp>
        <p:nvSpPr>
          <p:cNvPr id="7" name="Espace réservé du numéro de diapositive 6">
            <a:extLst>
              <a:ext uri="{FF2B5EF4-FFF2-40B4-BE49-F238E27FC236}">
                <a16:creationId xmlns:a16="http://schemas.microsoft.com/office/drawing/2014/main" id="{43640E9F-6F94-F94D-B127-285AC905990A}"/>
              </a:ext>
            </a:extLst>
          </p:cNvPr>
          <p:cNvSpPr>
            <a:spLocks noGrp="1"/>
          </p:cNvSpPr>
          <p:nvPr>
            <p:ph type="sldNum" sz="quarter" idx="12"/>
          </p:nvPr>
        </p:nvSpPr>
        <p:spPr/>
        <p:txBody>
          <a:bodyPr/>
          <a:lstStyle/>
          <a:p>
            <a:fld id="{6B0C76E6-0B66-8944-91D4-A1BC6652E29F}" type="slidenum">
              <a:rPr lang="fr-FR" smtClean="0"/>
              <a:t>‹#›</a:t>
            </a:fld>
            <a:endParaRPr lang="fr-FR"/>
          </a:p>
        </p:txBody>
      </p:sp>
    </p:spTree>
    <p:extLst>
      <p:ext uri="{BB962C8B-B14F-4D97-AF65-F5344CB8AC3E}">
        <p14:creationId xmlns:p14="http://schemas.microsoft.com/office/powerpoint/2010/main" val="1976005163"/>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70A50C-2928-2647-BF65-2DB0B5795B1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924B748-F39B-A842-8F1C-4CF04753A1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8E2B85B3-1151-1A4A-9F2D-B97BAC762B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2354530-31EB-8E40-8DDA-7ECAF82CDB72}"/>
              </a:ext>
            </a:extLst>
          </p:cNvPr>
          <p:cNvSpPr>
            <a:spLocks noGrp="1"/>
          </p:cNvSpPr>
          <p:nvPr>
            <p:ph type="dt" sz="half" idx="10"/>
          </p:nvPr>
        </p:nvSpPr>
        <p:spPr/>
        <p:txBody>
          <a:bodyPr/>
          <a:lstStyle/>
          <a:p>
            <a:fld id="{FE3C6A8B-393A-464C-8956-EEBCBD1A965D}" type="datetime1">
              <a:rPr lang="fr-BE" smtClean="0"/>
              <a:t>25-11-22</a:t>
            </a:fld>
            <a:endParaRPr lang="fr-FR"/>
          </a:p>
        </p:txBody>
      </p:sp>
      <p:sp>
        <p:nvSpPr>
          <p:cNvPr id="6" name="Espace réservé du pied de page 5">
            <a:extLst>
              <a:ext uri="{FF2B5EF4-FFF2-40B4-BE49-F238E27FC236}">
                <a16:creationId xmlns:a16="http://schemas.microsoft.com/office/drawing/2014/main" id="{7F5A6EB3-3CB3-9F46-A289-8CC21650CBC6}"/>
              </a:ext>
            </a:extLst>
          </p:cNvPr>
          <p:cNvSpPr>
            <a:spLocks noGrp="1"/>
          </p:cNvSpPr>
          <p:nvPr>
            <p:ph type="ftr" sz="quarter" idx="11"/>
          </p:nvPr>
        </p:nvSpPr>
        <p:spPr/>
        <p:txBody>
          <a:bodyPr/>
          <a:lstStyle>
            <a:lvl1pPr>
              <a:defRPr/>
            </a:lvl1pPr>
          </a:lstStyle>
          <a:p>
            <a:r>
              <a:rPr lang="fr-FR" dirty="0" smtClean="0"/>
              <a:t>PC/22</a:t>
            </a:r>
            <a:endParaRPr lang="fr-FR" dirty="0"/>
          </a:p>
        </p:txBody>
      </p:sp>
      <p:sp>
        <p:nvSpPr>
          <p:cNvPr id="7" name="Espace réservé du numéro de diapositive 6">
            <a:extLst>
              <a:ext uri="{FF2B5EF4-FFF2-40B4-BE49-F238E27FC236}">
                <a16:creationId xmlns:a16="http://schemas.microsoft.com/office/drawing/2014/main" id="{4CA49F2C-06E8-5642-AD05-C0B4D7CB0A04}"/>
              </a:ext>
            </a:extLst>
          </p:cNvPr>
          <p:cNvSpPr>
            <a:spLocks noGrp="1"/>
          </p:cNvSpPr>
          <p:nvPr>
            <p:ph type="sldNum" sz="quarter" idx="12"/>
          </p:nvPr>
        </p:nvSpPr>
        <p:spPr/>
        <p:txBody>
          <a:bodyPr/>
          <a:lstStyle/>
          <a:p>
            <a:fld id="{6B0C76E6-0B66-8944-91D4-A1BC6652E29F}" type="slidenum">
              <a:rPr lang="fr-FR" smtClean="0"/>
              <a:t>‹#›</a:t>
            </a:fld>
            <a:endParaRPr lang="fr-FR"/>
          </a:p>
        </p:txBody>
      </p:sp>
    </p:spTree>
    <p:extLst>
      <p:ext uri="{BB962C8B-B14F-4D97-AF65-F5344CB8AC3E}">
        <p14:creationId xmlns:p14="http://schemas.microsoft.com/office/powerpoint/2010/main" val="27024206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36CA11-5A2C-CB4A-A728-E0FE87C7C47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C56D5C6-3181-F14C-B4FC-AED965AB7FF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71D0367-83AA-324E-8C42-959F20B008CC}"/>
              </a:ext>
            </a:extLst>
          </p:cNvPr>
          <p:cNvSpPr>
            <a:spLocks noGrp="1"/>
          </p:cNvSpPr>
          <p:nvPr>
            <p:ph type="dt" sz="half" idx="10"/>
          </p:nvPr>
        </p:nvSpPr>
        <p:spPr/>
        <p:txBody>
          <a:bodyPr/>
          <a:lstStyle/>
          <a:p>
            <a:fld id="{9B1A2403-BA91-334B-8CEF-E9B10E3A2DAE}" type="datetime1">
              <a:rPr lang="fr-BE" smtClean="0"/>
              <a:t>25-11-22</a:t>
            </a:fld>
            <a:endParaRPr lang="fr-FR"/>
          </a:p>
        </p:txBody>
      </p:sp>
      <p:sp>
        <p:nvSpPr>
          <p:cNvPr id="5" name="Espace réservé du pied de page 4">
            <a:extLst>
              <a:ext uri="{FF2B5EF4-FFF2-40B4-BE49-F238E27FC236}">
                <a16:creationId xmlns:a16="http://schemas.microsoft.com/office/drawing/2014/main" id="{4DFAAA39-927C-414B-A5E0-E2E67B1C946C}"/>
              </a:ext>
            </a:extLst>
          </p:cNvPr>
          <p:cNvSpPr>
            <a:spLocks noGrp="1"/>
          </p:cNvSpPr>
          <p:nvPr>
            <p:ph type="ftr" sz="quarter" idx="11"/>
          </p:nvPr>
        </p:nvSpPr>
        <p:spPr/>
        <p:txBody>
          <a:bodyPr/>
          <a:lstStyle/>
          <a:p>
            <a:r>
              <a:rPr lang="fr-FR" dirty="0"/>
              <a:t>SESAR 3 JU PRESENTATION</a:t>
            </a:r>
          </a:p>
        </p:txBody>
      </p:sp>
      <p:sp>
        <p:nvSpPr>
          <p:cNvPr id="6" name="Espace réservé du numéro de diapositive 5">
            <a:extLst>
              <a:ext uri="{FF2B5EF4-FFF2-40B4-BE49-F238E27FC236}">
                <a16:creationId xmlns:a16="http://schemas.microsoft.com/office/drawing/2014/main" id="{F4532FF8-6274-CC42-806C-330C2324E0CD}"/>
              </a:ext>
            </a:extLst>
          </p:cNvPr>
          <p:cNvSpPr>
            <a:spLocks noGrp="1"/>
          </p:cNvSpPr>
          <p:nvPr>
            <p:ph type="sldNum" sz="quarter" idx="12"/>
          </p:nvPr>
        </p:nvSpPr>
        <p:spPr/>
        <p:txBody>
          <a:bodyPr/>
          <a:lstStyle/>
          <a:p>
            <a:fld id="{6B0C76E6-0B66-8944-91D4-A1BC6652E29F}" type="slidenum">
              <a:rPr lang="fr-FR" smtClean="0"/>
              <a:t>‹#›</a:t>
            </a:fld>
            <a:endParaRPr lang="fr-FR"/>
          </a:p>
        </p:txBody>
      </p:sp>
    </p:spTree>
    <p:extLst>
      <p:ext uri="{BB962C8B-B14F-4D97-AF65-F5344CB8AC3E}">
        <p14:creationId xmlns:p14="http://schemas.microsoft.com/office/powerpoint/2010/main" val="214179893"/>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E612438-D6B1-414A-AE13-3472952113A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46EDA89-7E8F-B64F-82F6-EA07DB328B8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992DC3B-580D-A042-9111-906A19F6F776}"/>
              </a:ext>
            </a:extLst>
          </p:cNvPr>
          <p:cNvSpPr>
            <a:spLocks noGrp="1"/>
          </p:cNvSpPr>
          <p:nvPr>
            <p:ph type="dt" sz="half" idx="10"/>
          </p:nvPr>
        </p:nvSpPr>
        <p:spPr/>
        <p:txBody>
          <a:bodyPr/>
          <a:lstStyle/>
          <a:p>
            <a:fld id="{5264B651-9FFA-C843-B5F5-02C994F79F7E}" type="datetime1">
              <a:rPr lang="fr-BE" smtClean="0"/>
              <a:t>25-11-22</a:t>
            </a:fld>
            <a:endParaRPr lang="fr-FR"/>
          </a:p>
        </p:txBody>
      </p:sp>
      <p:sp>
        <p:nvSpPr>
          <p:cNvPr id="5" name="Espace réservé du pied de page 4">
            <a:extLst>
              <a:ext uri="{FF2B5EF4-FFF2-40B4-BE49-F238E27FC236}">
                <a16:creationId xmlns:a16="http://schemas.microsoft.com/office/drawing/2014/main" id="{3A84F675-3B59-8D40-B1B0-91E266C77442}"/>
              </a:ext>
            </a:extLst>
          </p:cNvPr>
          <p:cNvSpPr>
            <a:spLocks noGrp="1"/>
          </p:cNvSpPr>
          <p:nvPr>
            <p:ph type="ftr" sz="quarter" idx="11"/>
          </p:nvPr>
        </p:nvSpPr>
        <p:spPr/>
        <p:txBody>
          <a:bodyPr/>
          <a:lstStyle>
            <a:lvl1pPr>
              <a:defRPr/>
            </a:lvl1pPr>
          </a:lstStyle>
          <a:p>
            <a:r>
              <a:rPr lang="fr-FR" dirty="0" smtClean="0"/>
              <a:t>PC/22</a:t>
            </a:r>
            <a:endParaRPr lang="fr-FR" dirty="0"/>
          </a:p>
        </p:txBody>
      </p:sp>
      <p:sp>
        <p:nvSpPr>
          <p:cNvPr id="6" name="Espace réservé du numéro de diapositive 5">
            <a:extLst>
              <a:ext uri="{FF2B5EF4-FFF2-40B4-BE49-F238E27FC236}">
                <a16:creationId xmlns:a16="http://schemas.microsoft.com/office/drawing/2014/main" id="{5DB2D5D6-369C-CC4A-9EAB-3BDE5778A7F5}"/>
              </a:ext>
            </a:extLst>
          </p:cNvPr>
          <p:cNvSpPr>
            <a:spLocks noGrp="1"/>
          </p:cNvSpPr>
          <p:nvPr>
            <p:ph type="sldNum" sz="quarter" idx="12"/>
          </p:nvPr>
        </p:nvSpPr>
        <p:spPr/>
        <p:txBody>
          <a:bodyPr/>
          <a:lstStyle/>
          <a:p>
            <a:fld id="{6B0C76E6-0B66-8944-91D4-A1BC6652E29F}" type="slidenum">
              <a:rPr lang="fr-FR" smtClean="0"/>
              <a:t>‹#›</a:t>
            </a:fld>
            <a:endParaRPr lang="fr-FR"/>
          </a:p>
        </p:txBody>
      </p:sp>
    </p:spTree>
    <p:extLst>
      <p:ext uri="{BB962C8B-B14F-4D97-AF65-F5344CB8AC3E}">
        <p14:creationId xmlns:p14="http://schemas.microsoft.com/office/powerpoint/2010/main" val="20746631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3E5C8D-4CBA-0148-A4B1-EFDB92B27C98}"/>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fr-FR" dirty="0"/>
              <a:t>MODIFIEZ LE STYLE DU TITRE</a:t>
            </a:r>
          </a:p>
        </p:txBody>
      </p:sp>
      <p:sp>
        <p:nvSpPr>
          <p:cNvPr id="3" name="Sous-titre 2">
            <a:extLst>
              <a:ext uri="{FF2B5EF4-FFF2-40B4-BE49-F238E27FC236}">
                <a16:creationId xmlns:a16="http://schemas.microsoft.com/office/drawing/2014/main" id="{2E67F35E-C4E6-C44C-A18A-1C5E14954A2C}"/>
              </a:ext>
            </a:extLst>
          </p:cNvPr>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5826D30-6BDB-364F-AC03-4B7D6E479684}"/>
              </a:ext>
            </a:extLst>
          </p:cNvPr>
          <p:cNvSpPr>
            <a:spLocks noGrp="1"/>
          </p:cNvSpPr>
          <p:nvPr>
            <p:ph type="dt" sz="half" idx="10"/>
          </p:nvPr>
        </p:nvSpPr>
        <p:spPr/>
        <p:txBody>
          <a:bodyPr/>
          <a:lstStyle/>
          <a:p>
            <a:fld id="{E44E4AD5-77FE-40E6-92E4-42EFC661CFB9}" type="datetime1">
              <a:rPr lang="fr-BE" smtClean="0"/>
              <a:t>25-11-22</a:t>
            </a:fld>
            <a:endParaRPr lang="fr-FR" dirty="0"/>
          </a:p>
        </p:txBody>
      </p:sp>
      <p:sp>
        <p:nvSpPr>
          <p:cNvPr id="5" name="Espace réservé du pied de page 4">
            <a:extLst>
              <a:ext uri="{FF2B5EF4-FFF2-40B4-BE49-F238E27FC236}">
                <a16:creationId xmlns:a16="http://schemas.microsoft.com/office/drawing/2014/main" id="{A000BDAC-0B52-4D46-9B6F-1D3248C58BC3}"/>
              </a:ext>
            </a:extLst>
          </p:cNvPr>
          <p:cNvSpPr>
            <a:spLocks noGrp="1"/>
          </p:cNvSpPr>
          <p:nvPr>
            <p:ph type="ftr" sz="quarter" idx="11"/>
          </p:nvPr>
        </p:nvSpPr>
        <p:spPr/>
        <p:txBody>
          <a:bodyPr/>
          <a:lstStyle/>
          <a:p>
            <a:r>
              <a:rPr lang="fr-FR" dirty="0"/>
              <a:t>SESAR 3 JU PRESENTATION</a:t>
            </a:r>
          </a:p>
        </p:txBody>
      </p:sp>
      <p:sp>
        <p:nvSpPr>
          <p:cNvPr id="6" name="Espace réservé du numéro de diapositive 5">
            <a:extLst>
              <a:ext uri="{FF2B5EF4-FFF2-40B4-BE49-F238E27FC236}">
                <a16:creationId xmlns:a16="http://schemas.microsoft.com/office/drawing/2014/main" id="{128099D7-958D-9042-B4FD-2777E732F8B0}"/>
              </a:ext>
            </a:extLst>
          </p:cNvPr>
          <p:cNvSpPr>
            <a:spLocks noGrp="1"/>
          </p:cNvSpPr>
          <p:nvPr>
            <p:ph type="sldNum" sz="quarter" idx="12"/>
          </p:nvPr>
        </p:nvSpPr>
        <p:spPr/>
        <p:txBody>
          <a:bodyPr/>
          <a:lstStyle/>
          <a:p>
            <a:fld id="{6B0C76E6-0B66-8944-91D4-A1BC6652E29F}" type="slidenum">
              <a:rPr lang="fr-FR" smtClean="0"/>
              <a:t>‹#›</a:t>
            </a:fld>
            <a:endParaRPr lang="fr-FR" dirty="0"/>
          </a:p>
        </p:txBody>
      </p:sp>
    </p:spTree>
    <p:extLst>
      <p:ext uri="{BB962C8B-B14F-4D97-AF65-F5344CB8AC3E}">
        <p14:creationId xmlns:p14="http://schemas.microsoft.com/office/powerpoint/2010/main" val="3833926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8F47BF-DE0D-F947-B592-7E35ADDB4955}"/>
              </a:ext>
            </a:extLst>
          </p:cNvPr>
          <p:cNvSpPr>
            <a:spLocks noGrp="1"/>
          </p:cNvSpPr>
          <p:nvPr>
            <p:ph type="title" hasCustomPrompt="1"/>
          </p:nvPr>
        </p:nvSpPr>
        <p:spPr/>
        <p:txBody>
          <a:bodyPr/>
          <a:lstStyle>
            <a:lvl1pPr>
              <a:defRPr>
                <a:solidFill>
                  <a:schemeClr val="accent2"/>
                </a:solidFill>
              </a:defRPr>
            </a:lvl1pPr>
          </a:lstStyle>
          <a:p>
            <a:r>
              <a:rPr lang="fr-FR" dirty="0"/>
              <a:t>MODIFIEZ LE STYLE DU TITRE</a:t>
            </a:r>
          </a:p>
        </p:txBody>
      </p:sp>
      <p:sp>
        <p:nvSpPr>
          <p:cNvPr id="3" name="Espace réservé du contenu 2">
            <a:extLst>
              <a:ext uri="{FF2B5EF4-FFF2-40B4-BE49-F238E27FC236}">
                <a16:creationId xmlns:a16="http://schemas.microsoft.com/office/drawing/2014/main" id="{6F2F1595-A6B0-1741-8899-B1C63A82C65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2BB0182-6E7F-4B45-80F8-3CB4117EB030}"/>
              </a:ext>
            </a:extLst>
          </p:cNvPr>
          <p:cNvSpPr>
            <a:spLocks noGrp="1"/>
          </p:cNvSpPr>
          <p:nvPr>
            <p:ph type="dt" sz="half" idx="10"/>
          </p:nvPr>
        </p:nvSpPr>
        <p:spPr/>
        <p:txBody>
          <a:bodyPr/>
          <a:lstStyle/>
          <a:p>
            <a:fld id="{895DAFBC-65F0-44DE-A09E-793600D49CF8}" type="datetime1">
              <a:rPr lang="fr-BE" smtClean="0"/>
              <a:t>25-11-22</a:t>
            </a:fld>
            <a:endParaRPr lang="fr-FR" dirty="0"/>
          </a:p>
        </p:txBody>
      </p:sp>
      <p:sp>
        <p:nvSpPr>
          <p:cNvPr id="5" name="Espace réservé du pied de page 4">
            <a:extLst>
              <a:ext uri="{FF2B5EF4-FFF2-40B4-BE49-F238E27FC236}">
                <a16:creationId xmlns:a16="http://schemas.microsoft.com/office/drawing/2014/main" id="{BA3D463E-45E1-6F4E-BB84-B2DEAC36E21C}"/>
              </a:ext>
            </a:extLst>
          </p:cNvPr>
          <p:cNvSpPr>
            <a:spLocks noGrp="1"/>
          </p:cNvSpPr>
          <p:nvPr>
            <p:ph type="ftr" sz="quarter" idx="11"/>
          </p:nvPr>
        </p:nvSpPr>
        <p:spPr/>
        <p:txBody>
          <a:bodyPr/>
          <a:lstStyle/>
          <a:p>
            <a:r>
              <a:rPr lang="fr-FR" dirty="0"/>
              <a:t>SESAR 3 JU PRESENTATION</a:t>
            </a:r>
          </a:p>
        </p:txBody>
      </p:sp>
      <p:sp>
        <p:nvSpPr>
          <p:cNvPr id="6" name="Espace réservé du numéro de diapositive 5">
            <a:extLst>
              <a:ext uri="{FF2B5EF4-FFF2-40B4-BE49-F238E27FC236}">
                <a16:creationId xmlns:a16="http://schemas.microsoft.com/office/drawing/2014/main" id="{A19F3715-1E6E-8E41-BC5A-5EF9E4A807EE}"/>
              </a:ext>
            </a:extLst>
          </p:cNvPr>
          <p:cNvSpPr>
            <a:spLocks noGrp="1"/>
          </p:cNvSpPr>
          <p:nvPr>
            <p:ph type="sldNum" sz="quarter" idx="12"/>
          </p:nvPr>
        </p:nvSpPr>
        <p:spPr/>
        <p:txBody>
          <a:bodyPr/>
          <a:lstStyle/>
          <a:p>
            <a:fld id="{6B0C76E6-0B66-8944-91D4-A1BC6652E29F}" type="slidenum">
              <a:rPr lang="fr-FR" smtClean="0"/>
              <a:t>‹#›</a:t>
            </a:fld>
            <a:endParaRPr lang="fr-FR" dirty="0"/>
          </a:p>
        </p:txBody>
      </p:sp>
    </p:spTree>
    <p:extLst>
      <p:ext uri="{BB962C8B-B14F-4D97-AF65-F5344CB8AC3E}">
        <p14:creationId xmlns:p14="http://schemas.microsoft.com/office/powerpoint/2010/main" val="4055525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23BF42-72BD-744A-BA56-4E9CCE1B76A0}"/>
              </a:ext>
            </a:extLst>
          </p:cNvPr>
          <p:cNvSpPr>
            <a:spLocks noGrp="1"/>
          </p:cNvSpPr>
          <p:nvPr>
            <p:ph type="title" hasCustomPrompt="1"/>
          </p:nvPr>
        </p:nvSpPr>
        <p:spPr>
          <a:xfrm>
            <a:off x="831852" y="1709738"/>
            <a:ext cx="10515600" cy="2852737"/>
          </a:xfrm>
        </p:spPr>
        <p:txBody>
          <a:bodyPr anchor="b"/>
          <a:lstStyle>
            <a:lvl1pPr>
              <a:defRPr sz="6000"/>
            </a:lvl1pPr>
          </a:lstStyle>
          <a:p>
            <a:r>
              <a:rPr lang="fr-FR" dirty="0"/>
              <a:t>MODIFIEZ LE STYLE DU TITRE</a:t>
            </a:r>
          </a:p>
        </p:txBody>
      </p:sp>
      <p:sp>
        <p:nvSpPr>
          <p:cNvPr id="3" name="Espace réservé du texte 2">
            <a:extLst>
              <a:ext uri="{FF2B5EF4-FFF2-40B4-BE49-F238E27FC236}">
                <a16:creationId xmlns:a16="http://schemas.microsoft.com/office/drawing/2014/main" id="{CC00542D-3B60-6542-BD00-3EC4A0DE1432}"/>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1520ECE-1FED-0448-930B-A913709048A3}"/>
              </a:ext>
            </a:extLst>
          </p:cNvPr>
          <p:cNvSpPr>
            <a:spLocks noGrp="1"/>
          </p:cNvSpPr>
          <p:nvPr>
            <p:ph type="dt" sz="half" idx="10"/>
          </p:nvPr>
        </p:nvSpPr>
        <p:spPr/>
        <p:txBody>
          <a:bodyPr/>
          <a:lstStyle/>
          <a:p>
            <a:fld id="{6755BF8F-01B5-4E8E-B911-7D59F65D2544}" type="datetime1">
              <a:rPr lang="fr-BE" smtClean="0"/>
              <a:t>25-11-22</a:t>
            </a:fld>
            <a:endParaRPr lang="fr-FR" dirty="0"/>
          </a:p>
        </p:txBody>
      </p:sp>
      <p:sp>
        <p:nvSpPr>
          <p:cNvPr id="5" name="Espace réservé du pied de page 4">
            <a:extLst>
              <a:ext uri="{FF2B5EF4-FFF2-40B4-BE49-F238E27FC236}">
                <a16:creationId xmlns:a16="http://schemas.microsoft.com/office/drawing/2014/main" id="{DB8EBEA7-6D03-BC44-8000-198582C72F43}"/>
              </a:ext>
            </a:extLst>
          </p:cNvPr>
          <p:cNvSpPr>
            <a:spLocks noGrp="1"/>
          </p:cNvSpPr>
          <p:nvPr>
            <p:ph type="ftr" sz="quarter" idx="11"/>
          </p:nvPr>
        </p:nvSpPr>
        <p:spPr/>
        <p:txBody>
          <a:bodyPr/>
          <a:lstStyle/>
          <a:p>
            <a:r>
              <a:rPr lang="fr-FR" dirty="0"/>
              <a:t>SESAR 3 JU PRESENTATION</a:t>
            </a:r>
          </a:p>
        </p:txBody>
      </p:sp>
      <p:sp>
        <p:nvSpPr>
          <p:cNvPr id="6" name="Espace réservé du numéro de diapositive 5">
            <a:extLst>
              <a:ext uri="{FF2B5EF4-FFF2-40B4-BE49-F238E27FC236}">
                <a16:creationId xmlns:a16="http://schemas.microsoft.com/office/drawing/2014/main" id="{DDE03F03-4B15-8A41-8BFD-CBD033B6942D}"/>
              </a:ext>
            </a:extLst>
          </p:cNvPr>
          <p:cNvSpPr>
            <a:spLocks noGrp="1"/>
          </p:cNvSpPr>
          <p:nvPr>
            <p:ph type="sldNum" sz="quarter" idx="12"/>
          </p:nvPr>
        </p:nvSpPr>
        <p:spPr/>
        <p:txBody>
          <a:bodyPr/>
          <a:lstStyle/>
          <a:p>
            <a:fld id="{6B0C76E6-0B66-8944-91D4-A1BC6652E29F}" type="slidenum">
              <a:rPr lang="fr-FR" smtClean="0"/>
              <a:t>‹#›</a:t>
            </a:fld>
            <a:endParaRPr lang="fr-FR" dirty="0"/>
          </a:p>
        </p:txBody>
      </p:sp>
    </p:spTree>
    <p:extLst>
      <p:ext uri="{BB962C8B-B14F-4D97-AF65-F5344CB8AC3E}">
        <p14:creationId xmlns:p14="http://schemas.microsoft.com/office/powerpoint/2010/main" val="424756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8863F2-C25B-B74E-ABDF-5F4EA101DD1A}"/>
              </a:ext>
            </a:extLst>
          </p:cNvPr>
          <p:cNvSpPr>
            <a:spLocks noGrp="1"/>
          </p:cNvSpPr>
          <p:nvPr>
            <p:ph type="title" hasCustomPrompt="1"/>
          </p:nvPr>
        </p:nvSpPr>
        <p:spPr/>
        <p:txBody>
          <a:bodyPr/>
          <a:lstStyle/>
          <a:p>
            <a:r>
              <a:rPr lang="fr-FR" dirty="0"/>
              <a:t>MODIFIEZ LE STYLE DU TITRE</a:t>
            </a:r>
          </a:p>
        </p:txBody>
      </p:sp>
      <p:sp>
        <p:nvSpPr>
          <p:cNvPr id="3" name="Espace réservé du contenu 2">
            <a:extLst>
              <a:ext uri="{FF2B5EF4-FFF2-40B4-BE49-F238E27FC236}">
                <a16:creationId xmlns:a16="http://schemas.microsoft.com/office/drawing/2014/main" id="{75E091AC-F3CC-C449-A82B-42AEE6993A14}"/>
              </a:ext>
            </a:extLst>
          </p:cNvPr>
          <p:cNvSpPr>
            <a:spLocks noGrp="1"/>
          </p:cNvSpPr>
          <p:nvPr>
            <p:ph sz="half" idx="1"/>
          </p:nvPr>
        </p:nvSpPr>
        <p:spPr>
          <a:xfrm>
            <a:off x="838201"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5269545-C1BE-054A-9242-EA08908B8737}"/>
              </a:ext>
            </a:extLst>
          </p:cNvPr>
          <p:cNvSpPr>
            <a:spLocks noGrp="1"/>
          </p:cNvSpPr>
          <p:nvPr>
            <p:ph sz="half" idx="2"/>
          </p:nvPr>
        </p:nvSpPr>
        <p:spPr>
          <a:xfrm>
            <a:off x="6172201"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726E8BC-FAA2-D247-9CA6-12D5417D363A}"/>
              </a:ext>
            </a:extLst>
          </p:cNvPr>
          <p:cNvSpPr>
            <a:spLocks noGrp="1"/>
          </p:cNvSpPr>
          <p:nvPr>
            <p:ph type="dt" sz="half" idx="10"/>
          </p:nvPr>
        </p:nvSpPr>
        <p:spPr/>
        <p:txBody>
          <a:bodyPr/>
          <a:lstStyle/>
          <a:p>
            <a:fld id="{7D592A46-2667-48A5-82C8-643229154B09}" type="datetime1">
              <a:rPr lang="fr-BE" smtClean="0"/>
              <a:t>25-11-22</a:t>
            </a:fld>
            <a:endParaRPr lang="fr-FR" dirty="0"/>
          </a:p>
        </p:txBody>
      </p:sp>
      <p:sp>
        <p:nvSpPr>
          <p:cNvPr id="6" name="Espace réservé du pied de page 5">
            <a:extLst>
              <a:ext uri="{FF2B5EF4-FFF2-40B4-BE49-F238E27FC236}">
                <a16:creationId xmlns:a16="http://schemas.microsoft.com/office/drawing/2014/main" id="{CABDFB2F-CDA4-E842-8C6F-7C7169E22D5C}"/>
              </a:ext>
            </a:extLst>
          </p:cNvPr>
          <p:cNvSpPr>
            <a:spLocks noGrp="1"/>
          </p:cNvSpPr>
          <p:nvPr>
            <p:ph type="ftr" sz="quarter" idx="11"/>
          </p:nvPr>
        </p:nvSpPr>
        <p:spPr/>
        <p:txBody>
          <a:bodyPr/>
          <a:lstStyle/>
          <a:p>
            <a:r>
              <a:rPr lang="fr-FR" dirty="0"/>
              <a:t>SESAR 3 JU PRESENTATION</a:t>
            </a:r>
          </a:p>
        </p:txBody>
      </p:sp>
      <p:sp>
        <p:nvSpPr>
          <p:cNvPr id="7" name="Espace réservé du numéro de diapositive 6">
            <a:extLst>
              <a:ext uri="{FF2B5EF4-FFF2-40B4-BE49-F238E27FC236}">
                <a16:creationId xmlns:a16="http://schemas.microsoft.com/office/drawing/2014/main" id="{0561BE15-9516-C94A-B6F2-3B6AB7044A25}"/>
              </a:ext>
            </a:extLst>
          </p:cNvPr>
          <p:cNvSpPr>
            <a:spLocks noGrp="1"/>
          </p:cNvSpPr>
          <p:nvPr>
            <p:ph type="sldNum" sz="quarter" idx="12"/>
          </p:nvPr>
        </p:nvSpPr>
        <p:spPr/>
        <p:txBody>
          <a:bodyPr/>
          <a:lstStyle/>
          <a:p>
            <a:fld id="{6B0C76E6-0B66-8944-91D4-A1BC6652E29F}" type="slidenum">
              <a:rPr lang="fr-FR" smtClean="0"/>
              <a:t>‹#›</a:t>
            </a:fld>
            <a:endParaRPr lang="fr-FR" dirty="0"/>
          </a:p>
        </p:txBody>
      </p:sp>
    </p:spTree>
    <p:extLst>
      <p:ext uri="{BB962C8B-B14F-4D97-AF65-F5344CB8AC3E}">
        <p14:creationId xmlns:p14="http://schemas.microsoft.com/office/powerpoint/2010/main" val="2889643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CA14F6-9DBA-5E4D-AE48-2BD45564CF70}"/>
              </a:ext>
            </a:extLst>
          </p:cNvPr>
          <p:cNvSpPr>
            <a:spLocks noGrp="1"/>
          </p:cNvSpPr>
          <p:nvPr>
            <p:ph type="title" hasCustomPrompt="1"/>
          </p:nvPr>
        </p:nvSpPr>
        <p:spPr>
          <a:xfrm>
            <a:off x="839789" y="365125"/>
            <a:ext cx="10515600" cy="1325563"/>
          </a:xfrm>
        </p:spPr>
        <p:txBody>
          <a:bodyPr/>
          <a:lstStyle/>
          <a:p>
            <a:r>
              <a:rPr lang="fr-FR" dirty="0"/>
              <a:t>MODIFIEZ LE STYLE DU TITRE</a:t>
            </a:r>
          </a:p>
        </p:txBody>
      </p:sp>
      <p:sp>
        <p:nvSpPr>
          <p:cNvPr id="3" name="Espace réservé du texte 2">
            <a:extLst>
              <a:ext uri="{FF2B5EF4-FFF2-40B4-BE49-F238E27FC236}">
                <a16:creationId xmlns:a16="http://schemas.microsoft.com/office/drawing/2014/main" id="{B6525218-E4FD-3B44-882A-E1D97CD9FC20}"/>
              </a:ext>
            </a:extLst>
          </p:cNvPr>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3044C76-7A39-0140-8D89-A65F0A822FCF}"/>
              </a:ext>
            </a:extLst>
          </p:cNvPr>
          <p:cNvSpPr>
            <a:spLocks noGrp="1"/>
          </p:cNvSpPr>
          <p:nvPr>
            <p:ph sz="half" idx="2"/>
          </p:nvPr>
        </p:nvSpPr>
        <p:spPr>
          <a:xfrm>
            <a:off x="839789" y="2505076"/>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56780354-68CF-A341-AFAE-35C727E892AF}"/>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F285439-2F64-B94E-A5E0-D507E32D49DD}"/>
              </a:ext>
            </a:extLst>
          </p:cNvPr>
          <p:cNvSpPr>
            <a:spLocks noGrp="1"/>
          </p:cNvSpPr>
          <p:nvPr>
            <p:ph sz="quarter" idx="4"/>
          </p:nvPr>
        </p:nvSpPr>
        <p:spPr>
          <a:xfrm>
            <a:off x="6172202" y="2505076"/>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A1A67385-683E-614E-89C7-E5B2533F41D6}"/>
              </a:ext>
            </a:extLst>
          </p:cNvPr>
          <p:cNvSpPr>
            <a:spLocks noGrp="1"/>
          </p:cNvSpPr>
          <p:nvPr>
            <p:ph type="dt" sz="half" idx="10"/>
          </p:nvPr>
        </p:nvSpPr>
        <p:spPr/>
        <p:txBody>
          <a:bodyPr/>
          <a:lstStyle/>
          <a:p>
            <a:fld id="{4090DFED-A33D-459B-A7B6-EE5F77302FF2}" type="datetime1">
              <a:rPr lang="fr-BE" smtClean="0"/>
              <a:t>25-11-22</a:t>
            </a:fld>
            <a:endParaRPr lang="fr-FR" dirty="0"/>
          </a:p>
        </p:txBody>
      </p:sp>
      <p:sp>
        <p:nvSpPr>
          <p:cNvPr id="8" name="Espace réservé du pied de page 7">
            <a:extLst>
              <a:ext uri="{FF2B5EF4-FFF2-40B4-BE49-F238E27FC236}">
                <a16:creationId xmlns:a16="http://schemas.microsoft.com/office/drawing/2014/main" id="{4805BC9E-398E-914A-9CB6-8B5E84A90D98}"/>
              </a:ext>
            </a:extLst>
          </p:cNvPr>
          <p:cNvSpPr>
            <a:spLocks noGrp="1"/>
          </p:cNvSpPr>
          <p:nvPr>
            <p:ph type="ftr" sz="quarter" idx="11"/>
          </p:nvPr>
        </p:nvSpPr>
        <p:spPr/>
        <p:txBody>
          <a:bodyPr/>
          <a:lstStyle/>
          <a:p>
            <a:r>
              <a:rPr lang="fr-FR" dirty="0"/>
              <a:t>SESAR 3 JU PRESENTATION</a:t>
            </a:r>
          </a:p>
        </p:txBody>
      </p:sp>
      <p:sp>
        <p:nvSpPr>
          <p:cNvPr id="9" name="Espace réservé du numéro de diapositive 8">
            <a:extLst>
              <a:ext uri="{FF2B5EF4-FFF2-40B4-BE49-F238E27FC236}">
                <a16:creationId xmlns:a16="http://schemas.microsoft.com/office/drawing/2014/main" id="{0E463F02-5454-1348-BD9D-24435F9DD2CC}"/>
              </a:ext>
            </a:extLst>
          </p:cNvPr>
          <p:cNvSpPr>
            <a:spLocks noGrp="1"/>
          </p:cNvSpPr>
          <p:nvPr>
            <p:ph type="sldNum" sz="quarter" idx="12"/>
          </p:nvPr>
        </p:nvSpPr>
        <p:spPr/>
        <p:txBody>
          <a:bodyPr/>
          <a:lstStyle/>
          <a:p>
            <a:fld id="{6B0C76E6-0B66-8944-91D4-A1BC6652E29F}" type="slidenum">
              <a:rPr lang="fr-FR" smtClean="0"/>
              <a:t>‹#›</a:t>
            </a:fld>
            <a:endParaRPr lang="fr-FR" dirty="0"/>
          </a:p>
        </p:txBody>
      </p:sp>
    </p:spTree>
    <p:extLst>
      <p:ext uri="{BB962C8B-B14F-4D97-AF65-F5344CB8AC3E}">
        <p14:creationId xmlns:p14="http://schemas.microsoft.com/office/powerpoint/2010/main" val="2627954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E2FB5A-6C02-454B-A26D-A5EBBC6F2243}"/>
              </a:ext>
            </a:extLst>
          </p:cNvPr>
          <p:cNvSpPr>
            <a:spLocks noGrp="1"/>
          </p:cNvSpPr>
          <p:nvPr>
            <p:ph type="title" hasCustomPrompt="1"/>
          </p:nvPr>
        </p:nvSpPr>
        <p:spPr/>
        <p:txBody>
          <a:bodyPr/>
          <a:lstStyle/>
          <a:p>
            <a:r>
              <a:rPr lang="fr-FR" dirty="0"/>
              <a:t>MODIFIEZ LE STYLE DU TITRE</a:t>
            </a:r>
          </a:p>
        </p:txBody>
      </p:sp>
      <p:sp>
        <p:nvSpPr>
          <p:cNvPr id="3" name="Espace réservé de la date 2">
            <a:extLst>
              <a:ext uri="{FF2B5EF4-FFF2-40B4-BE49-F238E27FC236}">
                <a16:creationId xmlns:a16="http://schemas.microsoft.com/office/drawing/2014/main" id="{C119A624-53AA-6E4C-B053-2F378D1E743B}"/>
              </a:ext>
            </a:extLst>
          </p:cNvPr>
          <p:cNvSpPr>
            <a:spLocks noGrp="1"/>
          </p:cNvSpPr>
          <p:nvPr>
            <p:ph type="dt" sz="half" idx="10"/>
          </p:nvPr>
        </p:nvSpPr>
        <p:spPr/>
        <p:txBody>
          <a:bodyPr/>
          <a:lstStyle/>
          <a:p>
            <a:fld id="{8A680918-AAA2-4D4B-B1DE-585A0BC002A2}" type="datetime1">
              <a:rPr lang="fr-BE" smtClean="0"/>
              <a:t>25-11-22</a:t>
            </a:fld>
            <a:endParaRPr lang="fr-FR" dirty="0"/>
          </a:p>
        </p:txBody>
      </p:sp>
      <p:sp>
        <p:nvSpPr>
          <p:cNvPr id="4" name="Espace réservé du pied de page 3">
            <a:extLst>
              <a:ext uri="{FF2B5EF4-FFF2-40B4-BE49-F238E27FC236}">
                <a16:creationId xmlns:a16="http://schemas.microsoft.com/office/drawing/2014/main" id="{492464BA-65C0-A54B-BB89-C59FCBB216F2}"/>
              </a:ext>
            </a:extLst>
          </p:cNvPr>
          <p:cNvSpPr>
            <a:spLocks noGrp="1"/>
          </p:cNvSpPr>
          <p:nvPr>
            <p:ph type="ftr" sz="quarter" idx="11"/>
          </p:nvPr>
        </p:nvSpPr>
        <p:spPr/>
        <p:txBody>
          <a:bodyPr/>
          <a:lstStyle/>
          <a:p>
            <a:r>
              <a:rPr lang="fr-FR" dirty="0"/>
              <a:t>SESAR 3 JU PRESENTATION</a:t>
            </a:r>
          </a:p>
        </p:txBody>
      </p:sp>
      <p:sp>
        <p:nvSpPr>
          <p:cNvPr id="5" name="Espace réservé du numéro de diapositive 4">
            <a:extLst>
              <a:ext uri="{FF2B5EF4-FFF2-40B4-BE49-F238E27FC236}">
                <a16:creationId xmlns:a16="http://schemas.microsoft.com/office/drawing/2014/main" id="{88D351B9-9002-884F-8CC6-5B6DAB176499}"/>
              </a:ext>
            </a:extLst>
          </p:cNvPr>
          <p:cNvSpPr>
            <a:spLocks noGrp="1"/>
          </p:cNvSpPr>
          <p:nvPr>
            <p:ph type="sldNum" sz="quarter" idx="12"/>
          </p:nvPr>
        </p:nvSpPr>
        <p:spPr/>
        <p:txBody>
          <a:bodyPr/>
          <a:lstStyle/>
          <a:p>
            <a:fld id="{6B0C76E6-0B66-8944-91D4-A1BC6652E29F}" type="slidenum">
              <a:rPr lang="fr-FR" smtClean="0"/>
              <a:t>‹#›</a:t>
            </a:fld>
            <a:endParaRPr lang="fr-FR" dirty="0"/>
          </a:p>
        </p:txBody>
      </p:sp>
    </p:spTree>
    <p:extLst>
      <p:ext uri="{BB962C8B-B14F-4D97-AF65-F5344CB8AC3E}">
        <p14:creationId xmlns:p14="http://schemas.microsoft.com/office/powerpoint/2010/main" val="11772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55EE5EC-AC9F-8440-8D85-D3C96900B957}"/>
              </a:ext>
            </a:extLst>
          </p:cNvPr>
          <p:cNvSpPr>
            <a:spLocks noGrp="1"/>
          </p:cNvSpPr>
          <p:nvPr>
            <p:ph type="dt" sz="half" idx="10"/>
          </p:nvPr>
        </p:nvSpPr>
        <p:spPr/>
        <p:txBody>
          <a:bodyPr/>
          <a:lstStyle/>
          <a:p>
            <a:fld id="{0282735E-058F-423C-867A-DD0C57C008BF}" type="datetime1">
              <a:rPr lang="fr-BE" smtClean="0"/>
              <a:t>25-11-22</a:t>
            </a:fld>
            <a:endParaRPr lang="fr-FR" dirty="0"/>
          </a:p>
        </p:txBody>
      </p:sp>
      <p:sp>
        <p:nvSpPr>
          <p:cNvPr id="3" name="Espace réservé du pied de page 2">
            <a:extLst>
              <a:ext uri="{FF2B5EF4-FFF2-40B4-BE49-F238E27FC236}">
                <a16:creationId xmlns:a16="http://schemas.microsoft.com/office/drawing/2014/main" id="{17F21836-5ADD-F842-BF3C-B9F3E77D77F6}"/>
              </a:ext>
            </a:extLst>
          </p:cNvPr>
          <p:cNvSpPr>
            <a:spLocks noGrp="1"/>
          </p:cNvSpPr>
          <p:nvPr>
            <p:ph type="ftr" sz="quarter" idx="11"/>
          </p:nvPr>
        </p:nvSpPr>
        <p:spPr/>
        <p:txBody>
          <a:bodyPr/>
          <a:lstStyle/>
          <a:p>
            <a:r>
              <a:rPr lang="fr-FR" dirty="0"/>
              <a:t>SESAR 3 JU PRESENTATION</a:t>
            </a:r>
          </a:p>
        </p:txBody>
      </p:sp>
      <p:sp>
        <p:nvSpPr>
          <p:cNvPr id="4" name="Espace réservé du numéro de diapositive 3">
            <a:extLst>
              <a:ext uri="{FF2B5EF4-FFF2-40B4-BE49-F238E27FC236}">
                <a16:creationId xmlns:a16="http://schemas.microsoft.com/office/drawing/2014/main" id="{B8C79ABC-89C1-D642-AEFD-2ED281B9AEBE}"/>
              </a:ext>
            </a:extLst>
          </p:cNvPr>
          <p:cNvSpPr>
            <a:spLocks noGrp="1"/>
          </p:cNvSpPr>
          <p:nvPr>
            <p:ph type="sldNum" sz="quarter" idx="12"/>
          </p:nvPr>
        </p:nvSpPr>
        <p:spPr/>
        <p:txBody>
          <a:bodyPr/>
          <a:lstStyle/>
          <a:p>
            <a:fld id="{6B0C76E6-0B66-8944-91D4-A1BC6652E29F}" type="slidenum">
              <a:rPr lang="fr-FR" smtClean="0"/>
              <a:t>‹#›</a:t>
            </a:fld>
            <a:endParaRPr lang="fr-FR" dirty="0"/>
          </a:p>
        </p:txBody>
      </p:sp>
    </p:spTree>
    <p:extLst>
      <p:ext uri="{BB962C8B-B14F-4D97-AF65-F5344CB8AC3E}">
        <p14:creationId xmlns:p14="http://schemas.microsoft.com/office/powerpoint/2010/main" val="26639471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3.emf"/><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3.emf"/><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3C5031FE-FE1B-1342-B6C0-074B3BA97362}"/>
              </a:ext>
            </a:extLst>
          </p:cNvPr>
          <p:cNvPicPr>
            <a:picLocks noChangeAspect="1"/>
          </p:cNvPicPr>
          <p:nvPr userDrawn="1"/>
        </p:nvPicPr>
        <p:blipFill>
          <a:blip r:embed="rId3"/>
          <a:srcRect/>
          <a:stretch/>
        </p:blipFill>
        <p:spPr>
          <a:xfrm>
            <a:off x="11270" y="2"/>
            <a:ext cx="12169463" cy="6857999"/>
          </a:xfrm>
          <a:prstGeom prst="rect">
            <a:avLst/>
          </a:prstGeom>
        </p:spPr>
      </p:pic>
    </p:spTree>
    <p:extLst>
      <p:ext uri="{BB962C8B-B14F-4D97-AF65-F5344CB8AC3E}">
        <p14:creationId xmlns:p14="http://schemas.microsoft.com/office/powerpoint/2010/main" val="3058167718"/>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fr-FR"/>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9" name="Picture 8" descr="Shape, arrow&#10;&#10;Description automatically generated">
            <a:extLst>
              <a:ext uri="{FF2B5EF4-FFF2-40B4-BE49-F238E27FC236}">
                <a16:creationId xmlns:a16="http://schemas.microsoft.com/office/drawing/2014/main" id="{0924E752-A9D8-DC46-B5C4-59D1A6C28CF3}"/>
              </a:ext>
            </a:extLst>
          </p:cNvPr>
          <p:cNvPicPr>
            <a:picLocks noChangeAspect="1"/>
          </p:cNvPicPr>
          <p:nvPr userDrawn="1"/>
        </p:nvPicPr>
        <p:blipFill>
          <a:blip r:embed="rId3"/>
          <a:stretch>
            <a:fillRect/>
          </a:stretch>
        </p:blipFill>
        <p:spPr>
          <a:xfrm>
            <a:off x="-271097" y="0"/>
            <a:ext cx="12463097" cy="6858000"/>
          </a:xfrm>
          <a:prstGeom prst="rect">
            <a:avLst/>
          </a:prstGeom>
        </p:spPr>
      </p:pic>
    </p:spTree>
    <p:extLst>
      <p:ext uri="{BB962C8B-B14F-4D97-AF65-F5344CB8AC3E}">
        <p14:creationId xmlns:p14="http://schemas.microsoft.com/office/powerpoint/2010/main" val="4255686360"/>
      </p:ext>
    </p:extLst>
  </p:cSld>
  <p:clrMap bg1="lt1" tx1="dk1" bg2="lt2" tx2="dk2" accent1="accent1" accent2="accent2" accent3="accent3" accent4="accent4" accent5="accent5" accent6="accent6" hlink="hlink" folHlink="folHlink"/>
  <p:sldLayoutIdLst>
    <p:sldLayoutId id="2147483663" r:id="rId1"/>
  </p:sldLayoutIdLst>
  <p:hf sldNum="0" hdr="0" ftr="0" dt="0"/>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fr-FR"/>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9DC76206-6E17-B74D-B92D-4FB5AFFDDFF3}"/>
              </a:ext>
            </a:extLst>
          </p:cNvPr>
          <p:cNvPicPr>
            <a:picLocks noChangeAspect="1"/>
          </p:cNvPicPr>
          <p:nvPr userDrawn="1"/>
        </p:nvPicPr>
        <p:blipFill>
          <a:blip r:embed="rId13"/>
          <a:stretch>
            <a:fillRect/>
          </a:stretch>
        </p:blipFill>
        <p:spPr>
          <a:xfrm>
            <a:off x="3" y="5544000"/>
            <a:ext cx="12191998" cy="1152000"/>
          </a:xfrm>
          <a:prstGeom prst="rect">
            <a:avLst/>
          </a:prstGeom>
        </p:spPr>
      </p:pic>
      <p:sp>
        <p:nvSpPr>
          <p:cNvPr id="2" name="Espace réservé du titre 1">
            <a:extLst>
              <a:ext uri="{FF2B5EF4-FFF2-40B4-BE49-F238E27FC236}">
                <a16:creationId xmlns:a16="http://schemas.microsoft.com/office/drawing/2014/main" id="{797B6A4C-3D59-894B-8F8B-23465C06A15E}"/>
              </a:ext>
            </a:extLst>
          </p:cNvPr>
          <p:cNvSpPr>
            <a:spLocks noGrp="1"/>
          </p:cNvSpPr>
          <p:nvPr>
            <p:ph type="title"/>
          </p:nvPr>
        </p:nvSpPr>
        <p:spPr>
          <a:xfrm>
            <a:off x="554736" y="541033"/>
            <a:ext cx="7033369" cy="409290"/>
          </a:xfrm>
          <a:prstGeom prst="rect">
            <a:avLst/>
          </a:prstGeom>
        </p:spPr>
        <p:txBody>
          <a:bodyPr vert="horz" lIns="0" tIns="0" rIns="0" bIns="0" rtlCol="0" anchor="t" anchorCtr="0">
            <a:normAutofit/>
          </a:bodyPr>
          <a:lstStyle/>
          <a:p>
            <a:r>
              <a:rPr lang="fr-FR" dirty="0"/>
              <a:t>MODIFIEZ LE STYLE DU TITRE</a:t>
            </a:r>
          </a:p>
        </p:txBody>
      </p:sp>
      <p:sp>
        <p:nvSpPr>
          <p:cNvPr id="3" name="Espace réservé du texte 2">
            <a:extLst>
              <a:ext uri="{FF2B5EF4-FFF2-40B4-BE49-F238E27FC236}">
                <a16:creationId xmlns:a16="http://schemas.microsoft.com/office/drawing/2014/main" id="{67BA081E-7345-5D42-85A3-7758C37047E1}"/>
              </a:ext>
            </a:extLst>
          </p:cNvPr>
          <p:cNvSpPr>
            <a:spLocks noGrp="1"/>
          </p:cNvSpPr>
          <p:nvPr>
            <p:ph type="body" idx="1"/>
          </p:nvPr>
        </p:nvSpPr>
        <p:spPr>
          <a:xfrm>
            <a:off x="2051304" y="1872000"/>
            <a:ext cx="8037961" cy="4035679"/>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4B39F459-3FF9-F149-898A-CAE4F153CAFB}"/>
              </a:ext>
            </a:extLst>
          </p:cNvPr>
          <p:cNvSpPr>
            <a:spLocks noGrp="1"/>
          </p:cNvSpPr>
          <p:nvPr>
            <p:ph type="dt" sz="half" idx="2"/>
          </p:nvPr>
        </p:nvSpPr>
        <p:spPr>
          <a:xfrm>
            <a:off x="2297483" y="6419088"/>
            <a:ext cx="2743200" cy="236532"/>
          </a:xfrm>
          <a:prstGeom prst="rect">
            <a:avLst/>
          </a:prstGeom>
        </p:spPr>
        <p:txBody>
          <a:bodyPr vert="horz" lIns="0" tIns="0" rIns="0" bIns="0" rtlCol="0" anchor="t" anchorCtr="0"/>
          <a:lstStyle>
            <a:lvl1pPr algn="l">
              <a:defRPr sz="1200">
                <a:solidFill>
                  <a:schemeClr val="tx1"/>
                </a:solidFill>
              </a:defRPr>
            </a:lvl1pPr>
          </a:lstStyle>
          <a:p>
            <a:fld id="{6920D7A9-6DDF-4795-BFB1-CBBC4F616FD4}" type="datetime1">
              <a:rPr lang="fr-BE" smtClean="0"/>
              <a:t>25-11-22</a:t>
            </a:fld>
            <a:endParaRPr lang="fr-FR" dirty="0"/>
          </a:p>
        </p:txBody>
      </p:sp>
      <p:sp>
        <p:nvSpPr>
          <p:cNvPr id="5" name="Espace réservé du pied de page 4">
            <a:extLst>
              <a:ext uri="{FF2B5EF4-FFF2-40B4-BE49-F238E27FC236}">
                <a16:creationId xmlns:a16="http://schemas.microsoft.com/office/drawing/2014/main" id="{55C4AD98-0AFC-DE48-AEC5-68DF1DC76EC9}"/>
              </a:ext>
            </a:extLst>
          </p:cNvPr>
          <p:cNvSpPr>
            <a:spLocks noGrp="1"/>
          </p:cNvSpPr>
          <p:nvPr>
            <p:ph type="ftr" sz="quarter" idx="3"/>
          </p:nvPr>
        </p:nvSpPr>
        <p:spPr>
          <a:xfrm>
            <a:off x="554737" y="6419665"/>
            <a:ext cx="1742039" cy="235955"/>
          </a:xfrm>
          <a:prstGeom prst="rect">
            <a:avLst/>
          </a:prstGeom>
        </p:spPr>
        <p:txBody>
          <a:bodyPr vert="horz" lIns="0" tIns="0" rIns="0" bIns="0" rtlCol="0" anchor="t" anchorCtr="0"/>
          <a:lstStyle>
            <a:lvl1pPr algn="l">
              <a:defRPr sz="1200">
                <a:solidFill>
                  <a:schemeClr val="tx1"/>
                </a:solidFill>
              </a:defRPr>
            </a:lvl1pPr>
          </a:lstStyle>
          <a:p>
            <a:r>
              <a:rPr lang="fr-FR" dirty="0"/>
              <a:t>SESAR 3 JU PRESENTATION</a:t>
            </a:r>
          </a:p>
        </p:txBody>
      </p:sp>
      <p:sp>
        <p:nvSpPr>
          <p:cNvPr id="6" name="Espace réservé du numéro de diapositive 5">
            <a:extLst>
              <a:ext uri="{FF2B5EF4-FFF2-40B4-BE49-F238E27FC236}">
                <a16:creationId xmlns:a16="http://schemas.microsoft.com/office/drawing/2014/main" id="{7C0B0DF4-E951-F041-BE2E-779BA8A61509}"/>
              </a:ext>
            </a:extLst>
          </p:cNvPr>
          <p:cNvSpPr>
            <a:spLocks noGrp="1"/>
          </p:cNvSpPr>
          <p:nvPr>
            <p:ph type="sldNum" sz="quarter" idx="4"/>
          </p:nvPr>
        </p:nvSpPr>
        <p:spPr>
          <a:xfrm>
            <a:off x="8894064" y="6389753"/>
            <a:ext cx="2743200" cy="235955"/>
          </a:xfrm>
          <a:prstGeom prst="rect">
            <a:avLst/>
          </a:prstGeom>
        </p:spPr>
        <p:txBody>
          <a:bodyPr vert="horz" lIns="0" tIns="0" rIns="0" bIns="0" rtlCol="0" anchor="t" anchorCtr="0"/>
          <a:lstStyle>
            <a:lvl1pPr algn="r">
              <a:defRPr sz="1200">
                <a:solidFill>
                  <a:schemeClr val="tx1"/>
                </a:solidFill>
              </a:defRPr>
            </a:lvl1pPr>
          </a:lstStyle>
          <a:p>
            <a:fld id="{6B0C76E6-0B66-8944-91D4-A1BC6652E29F}" type="slidenum">
              <a:rPr lang="fr-FR" smtClean="0"/>
              <a:pPr/>
              <a:t>‹#›</a:t>
            </a:fld>
            <a:endParaRPr lang="fr-FR" dirty="0"/>
          </a:p>
        </p:txBody>
      </p:sp>
      <p:pic>
        <p:nvPicPr>
          <p:cNvPr id="10" name="Image 9">
            <a:extLst>
              <a:ext uri="{FF2B5EF4-FFF2-40B4-BE49-F238E27FC236}">
                <a16:creationId xmlns:a16="http://schemas.microsoft.com/office/drawing/2014/main" id="{80ED0457-E830-1148-9D7C-205ACCD5699C}"/>
              </a:ext>
            </a:extLst>
          </p:cNvPr>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10089264" y="237927"/>
            <a:ext cx="1548000" cy="712394"/>
          </a:xfrm>
          <a:prstGeom prst="rect">
            <a:avLst/>
          </a:prstGeom>
        </p:spPr>
      </p:pic>
    </p:spTree>
    <p:extLst>
      <p:ext uri="{BB962C8B-B14F-4D97-AF65-F5344CB8AC3E}">
        <p14:creationId xmlns:p14="http://schemas.microsoft.com/office/powerpoint/2010/main" val="576784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11" rtl="0" eaLnBrk="1" latinLnBrk="0" hangingPunct="1">
        <a:lnSpc>
          <a:spcPct val="90000"/>
        </a:lnSpc>
        <a:spcBef>
          <a:spcPct val="0"/>
        </a:spcBef>
        <a:buNone/>
        <a:defRPr sz="3500" b="1" kern="1200">
          <a:solidFill>
            <a:schemeClr val="accent2"/>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fr-FR"/>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80D6ED24-5F35-AC41-9CD3-C1E55EF28B7E}"/>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268" y="0"/>
            <a:ext cx="12169465" cy="6858000"/>
          </a:xfrm>
          <a:prstGeom prst="rect">
            <a:avLst/>
          </a:prstGeom>
        </p:spPr>
      </p:pic>
    </p:spTree>
    <p:extLst>
      <p:ext uri="{BB962C8B-B14F-4D97-AF65-F5344CB8AC3E}">
        <p14:creationId xmlns:p14="http://schemas.microsoft.com/office/powerpoint/2010/main" val="3589252657"/>
      </p:ext>
    </p:extLst>
  </p:cSld>
  <p:clrMap bg1="lt1" tx1="dk1" bg2="lt2" tx2="dk2" accent1="accent1" accent2="accent2" accent3="accent3" accent4="accent4" accent5="accent5" accent6="accent6" hlink="hlink" folHlink="folHlink"/>
  <p:sldLayoutIdLst>
    <p:sldLayoutId id="2147483665" r:id="rId1"/>
  </p:sldLayoutIdLst>
  <p:hf sldNum="0" hdr="0" ftr="0" dt="0"/>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fr-FR"/>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9DC76206-6E17-B74D-B92D-4FB5AFFDDFF3}"/>
              </a:ext>
            </a:extLst>
          </p:cNvPr>
          <p:cNvPicPr>
            <a:picLocks noChangeAspect="1"/>
          </p:cNvPicPr>
          <p:nvPr userDrawn="1"/>
        </p:nvPicPr>
        <p:blipFill>
          <a:blip r:embed="rId13"/>
          <a:stretch>
            <a:fillRect/>
          </a:stretch>
        </p:blipFill>
        <p:spPr>
          <a:xfrm>
            <a:off x="1" y="5544000"/>
            <a:ext cx="12191999" cy="1152000"/>
          </a:xfrm>
          <a:prstGeom prst="rect">
            <a:avLst/>
          </a:prstGeom>
        </p:spPr>
      </p:pic>
      <p:sp>
        <p:nvSpPr>
          <p:cNvPr id="2" name="Espace réservé du titre 1">
            <a:extLst>
              <a:ext uri="{FF2B5EF4-FFF2-40B4-BE49-F238E27FC236}">
                <a16:creationId xmlns:a16="http://schemas.microsoft.com/office/drawing/2014/main" id="{797B6A4C-3D59-894B-8F8B-23465C06A15E}"/>
              </a:ext>
            </a:extLst>
          </p:cNvPr>
          <p:cNvSpPr>
            <a:spLocks noGrp="1"/>
          </p:cNvSpPr>
          <p:nvPr>
            <p:ph type="title"/>
          </p:nvPr>
        </p:nvSpPr>
        <p:spPr>
          <a:xfrm>
            <a:off x="554736" y="541032"/>
            <a:ext cx="7033368" cy="409290"/>
          </a:xfrm>
          <a:prstGeom prst="rect">
            <a:avLst/>
          </a:prstGeom>
        </p:spPr>
        <p:txBody>
          <a:bodyPr vert="horz" lIns="0" tIns="0" rIns="0" bIns="0" rtlCol="0" anchor="t" anchorCtr="0">
            <a:normAutofit/>
          </a:bodyPr>
          <a:lstStyle/>
          <a:p>
            <a:r>
              <a:rPr lang="fr-FR" dirty="0"/>
              <a:t>MODIFIEZ LE STYLE DU TITRE</a:t>
            </a:r>
          </a:p>
        </p:txBody>
      </p:sp>
      <p:sp>
        <p:nvSpPr>
          <p:cNvPr id="3" name="Espace réservé du texte 2">
            <a:extLst>
              <a:ext uri="{FF2B5EF4-FFF2-40B4-BE49-F238E27FC236}">
                <a16:creationId xmlns:a16="http://schemas.microsoft.com/office/drawing/2014/main" id="{67BA081E-7345-5D42-85A3-7758C37047E1}"/>
              </a:ext>
            </a:extLst>
          </p:cNvPr>
          <p:cNvSpPr>
            <a:spLocks noGrp="1"/>
          </p:cNvSpPr>
          <p:nvPr>
            <p:ph type="body" idx="1"/>
          </p:nvPr>
        </p:nvSpPr>
        <p:spPr>
          <a:xfrm>
            <a:off x="2051303" y="1872000"/>
            <a:ext cx="8037961" cy="4035679"/>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4B39F459-3FF9-F149-898A-CAE4F153CAFB}"/>
              </a:ext>
            </a:extLst>
          </p:cNvPr>
          <p:cNvSpPr>
            <a:spLocks noGrp="1"/>
          </p:cNvSpPr>
          <p:nvPr>
            <p:ph type="dt" sz="half" idx="2"/>
          </p:nvPr>
        </p:nvSpPr>
        <p:spPr>
          <a:xfrm>
            <a:off x="2297483" y="6419088"/>
            <a:ext cx="2743200" cy="236532"/>
          </a:xfrm>
          <a:prstGeom prst="rect">
            <a:avLst/>
          </a:prstGeom>
        </p:spPr>
        <p:txBody>
          <a:bodyPr vert="horz" lIns="0" tIns="0" rIns="0" bIns="0" rtlCol="0" anchor="t" anchorCtr="0"/>
          <a:lstStyle>
            <a:lvl1pPr algn="l">
              <a:defRPr sz="1200">
                <a:solidFill>
                  <a:schemeClr val="tx1"/>
                </a:solidFill>
              </a:defRPr>
            </a:lvl1pPr>
          </a:lstStyle>
          <a:p>
            <a:fld id="{CAC84FE3-A027-5B45-8D8C-39990A8332FD}" type="datetime1">
              <a:rPr lang="fr-BE" smtClean="0"/>
              <a:pPr/>
              <a:t>25-11-22</a:t>
            </a:fld>
            <a:endParaRPr lang="fr-FR" dirty="0"/>
          </a:p>
        </p:txBody>
      </p:sp>
      <p:sp>
        <p:nvSpPr>
          <p:cNvPr id="5" name="Espace réservé du pied de page 4">
            <a:extLst>
              <a:ext uri="{FF2B5EF4-FFF2-40B4-BE49-F238E27FC236}">
                <a16:creationId xmlns:a16="http://schemas.microsoft.com/office/drawing/2014/main" id="{55C4AD98-0AFC-DE48-AEC5-68DF1DC76EC9}"/>
              </a:ext>
            </a:extLst>
          </p:cNvPr>
          <p:cNvSpPr>
            <a:spLocks noGrp="1"/>
          </p:cNvSpPr>
          <p:nvPr>
            <p:ph type="ftr" sz="quarter" idx="3"/>
          </p:nvPr>
        </p:nvSpPr>
        <p:spPr>
          <a:xfrm>
            <a:off x="554736" y="6419665"/>
            <a:ext cx="1742039" cy="235955"/>
          </a:xfrm>
          <a:prstGeom prst="rect">
            <a:avLst/>
          </a:prstGeom>
        </p:spPr>
        <p:txBody>
          <a:bodyPr vert="horz" lIns="0" tIns="0" rIns="0" bIns="0" rtlCol="0" anchor="t" anchorCtr="0"/>
          <a:lstStyle>
            <a:lvl1pPr algn="l">
              <a:defRPr sz="1200">
                <a:solidFill>
                  <a:schemeClr val="tx1"/>
                </a:solidFill>
              </a:defRPr>
            </a:lvl1pPr>
          </a:lstStyle>
          <a:p>
            <a:r>
              <a:rPr lang="fr-FR" dirty="0" smtClean="0"/>
              <a:t>PC/22</a:t>
            </a:r>
            <a:endParaRPr lang="fr-FR" dirty="0"/>
          </a:p>
        </p:txBody>
      </p:sp>
      <p:sp>
        <p:nvSpPr>
          <p:cNvPr id="6" name="Espace réservé du numéro de diapositive 5">
            <a:extLst>
              <a:ext uri="{FF2B5EF4-FFF2-40B4-BE49-F238E27FC236}">
                <a16:creationId xmlns:a16="http://schemas.microsoft.com/office/drawing/2014/main" id="{7C0B0DF4-E951-F041-BE2E-779BA8A61509}"/>
              </a:ext>
            </a:extLst>
          </p:cNvPr>
          <p:cNvSpPr>
            <a:spLocks noGrp="1"/>
          </p:cNvSpPr>
          <p:nvPr>
            <p:ph type="sldNum" sz="quarter" idx="4"/>
          </p:nvPr>
        </p:nvSpPr>
        <p:spPr>
          <a:xfrm>
            <a:off x="8894064" y="6389752"/>
            <a:ext cx="2743200" cy="235955"/>
          </a:xfrm>
          <a:prstGeom prst="rect">
            <a:avLst/>
          </a:prstGeom>
        </p:spPr>
        <p:txBody>
          <a:bodyPr vert="horz" lIns="0" tIns="0" rIns="0" bIns="0" rtlCol="0" anchor="t" anchorCtr="0"/>
          <a:lstStyle>
            <a:lvl1pPr algn="r">
              <a:defRPr sz="1200">
                <a:solidFill>
                  <a:schemeClr val="tx1"/>
                </a:solidFill>
              </a:defRPr>
            </a:lvl1pPr>
          </a:lstStyle>
          <a:p>
            <a:fld id="{6B0C76E6-0B66-8944-91D4-A1BC6652E29F}" type="slidenum">
              <a:rPr lang="fr-FR" smtClean="0"/>
              <a:pPr/>
              <a:t>‹#›</a:t>
            </a:fld>
            <a:endParaRPr lang="fr-FR" dirty="0"/>
          </a:p>
        </p:txBody>
      </p:sp>
      <p:pic>
        <p:nvPicPr>
          <p:cNvPr id="10" name="Image 9">
            <a:extLst>
              <a:ext uri="{FF2B5EF4-FFF2-40B4-BE49-F238E27FC236}">
                <a16:creationId xmlns:a16="http://schemas.microsoft.com/office/drawing/2014/main" id="{80ED0457-E830-1148-9D7C-205ACCD5699C}"/>
              </a:ext>
            </a:extLst>
          </p:cNvPr>
          <p:cNvPicPr>
            <a:picLocks noChangeAspect="1"/>
          </p:cNvPicPr>
          <p:nvPr userDrawn="1"/>
        </p:nvPicPr>
        <p:blipFill>
          <a:blip r:embed="rId14"/>
          <a:stretch>
            <a:fillRect/>
          </a:stretch>
        </p:blipFill>
        <p:spPr>
          <a:xfrm>
            <a:off x="10089264" y="237927"/>
            <a:ext cx="1548000" cy="712394"/>
          </a:xfrm>
          <a:prstGeom prst="rect">
            <a:avLst/>
          </a:prstGeom>
        </p:spPr>
      </p:pic>
    </p:spTree>
    <p:extLst>
      <p:ext uri="{BB962C8B-B14F-4D97-AF65-F5344CB8AC3E}">
        <p14:creationId xmlns:p14="http://schemas.microsoft.com/office/powerpoint/2010/main" val="118492589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p:txStyles>
    <p:titleStyle>
      <a:lvl1pPr algn="l" defTabSz="914400" rtl="0" eaLnBrk="1" latinLnBrk="0" hangingPunct="1">
        <a:lnSpc>
          <a:spcPct val="90000"/>
        </a:lnSpc>
        <a:spcBef>
          <a:spcPct val="0"/>
        </a:spcBef>
        <a:buNone/>
        <a:defRPr sz="3500" b="1"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sesarju.eu/node/4257"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www.sesarju.eu/node/4257" TargetMode="Externa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hyperlink" Target="https://www.sesarju.eu/node/4257"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SESAR_requests@easa.europa.eu" TargetMode="Externa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hyperlink" Target="https://webgate.ec.europa.eu/funding-tenders-opportunities/display/IT/Proposal+forms" TargetMode="External"/><Relationship Id="rId7" Type="http://schemas.openxmlformats.org/officeDocument/2006/relationships/hyperlink" Target="mailto:EC-FUNDING-TENDER-SERVICE-DESK@ec.europa.eu" TargetMode="External"/><Relationship Id="rId2" Type="http://schemas.openxmlformats.org/officeDocument/2006/relationships/hyperlink" Target="https://webgate.ec.europa.eu/funding-tenders-opportunities/pages/viewpage.action?pageId=1867927" TargetMode="External"/><Relationship Id="rId1" Type="http://schemas.openxmlformats.org/officeDocument/2006/relationships/slideLayout" Target="../slideLayouts/slideLayout4.xml"/><Relationship Id="rId6" Type="http://schemas.openxmlformats.org/officeDocument/2006/relationships/hyperlink" Target="mailto:cinea-cef-transport-calls@ec.europa.eu" TargetMode="External"/><Relationship Id="rId5" Type="http://schemas.openxmlformats.org/officeDocument/2006/relationships/hyperlink" Target="https://ec.europa.eu/info/funding-tenders/opportunities/portal/screen/support/faq;type=1;categories=p_submission_eval;tenders=;programme=null;keyword=IT_SEP;freeTextSearchKeyword=;matchWholeText=true;period=null;status=0;sortQuery=relevance;faqListKey=faqSearchTablePageState" TargetMode="External"/><Relationship Id="rId4" Type="http://schemas.openxmlformats.org/officeDocument/2006/relationships/hyperlink" Target="https://ec.europa.eu/info/funding-tenders/opportunities/portal/screen/support/helpdesks/contact-for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F725DF6-3E2D-D94B-8D4C-92EE982BF60E}"/>
              </a:ext>
            </a:extLst>
          </p:cNvPr>
          <p:cNvSpPr txBox="1"/>
          <p:nvPr/>
        </p:nvSpPr>
        <p:spPr>
          <a:xfrm>
            <a:off x="11268" y="3012172"/>
            <a:ext cx="12169464" cy="144655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4400" b="1" i="0" u="none" strike="noStrike" kern="1200" cap="none" spc="0" normalizeH="0" baseline="0" noProof="0" dirty="0" smtClean="0">
                <a:ln>
                  <a:noFill/>
                </a:ln>
                <a:solidFill>
                  <a:srgbClr val="FFFFFF"/>
                </a:solidFill>
                <a:effectLst/>
                <a:uLnTx/>
                <a:uFillTx/>
                <a:latin typeface="Calibri" panose="020F0502020204030204"/>
                <a:ea typeface="+mn-ea"/>
                <a:cs typeface="+mn-cs"/>
              </a:rPr>
              <a:t>DSD call</a:t>
            </a:r>
          </a:p>
          <a:p>
            <a:pPr marL="0" marR="0" lvl="0" indent="0" algn="ctr" defTabSz="914400" rtl="0" eaLnBrk="1" fontAlgn="auto" latinLnBrk="0" hangingPunct="1">
              <a:lnSpc>
                <a:spcPct val="100000"/>
              </a:lnSpc>
              <a:spcBef>
                <a:spcPts val="0"/>
              </a:spcBef>
              <a:spcAft>
                <a:spcPts val="0"/>
              </a:spcAft>
              <a:buClrTx/>
              <a:buSzTx/>
              <a:buFontTx/>
              <a:buNone/>
              <a:tabLst/>
              <a:defRPr/>
            </a:pPr>
            <a:r>
              <a:rPr lang="fr-BE" sz="4400" b="1" dirty="0" smtClean="0">
                <a:solidFill>
                  <a:srgbClr val="FFFFFF"/>
                </a:solidFill>
                <a:latin typeface="Calibri" panose="020F0502020204030204"/>
              </a:rPr>
              <a:t>Best practices for </a:t>
            </a:r>
            <a:r>
              <a:rPr lang="fr-BE" sz="4400" b="1" dirty="0" err="1" smtClean="0">
                <a:solidFill>
                  <a:srgbClr val="FFFFFF"/>
                </a:solidFill>
                <a:latin typeface="Calibri" panose="020F0502020204030204"/>
              </a:rPr>
              <a:t>drafting</a:t>
            </a:r>
            <a:r>
              <a:rPr lang="fr-BE" sz="4400" b="1" dirty="0" smtClean="0">
                <a:solidFill>
                  <a:srgbClr val="FFFFFF"/>
                </a:solidFill>
                <a:latin typeface="Calibri" panose="020F0502020204030204"/>
              </a:rPr>
              <a:t> </a:t>
            </a:r>
            <a:r>
              <a:rPr lang="fr-BE" sz="4400" b="1" dirty="0" err="1" smtClean="0">
                <a:solidFill>
                  <a:srgbClr val="FFFFFF"/>
                </a:solidFill>
                <a:latin typeface="Calibri" panose="020F0502020204030204"/>
              </a:rPr>
              <a:t>proposals</a:t>
            </a:r>
            <a:endParaRPr lang="fr-BE" sz="4400" b="1" dirty="0" smtClean="0">
              <a:solidFill>
                <a:srgbClr val="FFFFFF"/>
              </a:solidFill>
              <a:latin typeface="Calibri" panose="020F0502020204030204"/>
            </a:endParaRPr>
          </a:p>
        </p:txBody>
      </p:sp>
      <p:sp>
        <p:nvSpPr>
          <p:cNvPr id="4" name="TextBox 3"/>
          <p:cNvSpPr txBox="1"/>
          <p:nvPr/>
        </p:nvSpPr>
        <p:spPr>
          <a:xfrm>
            <a:off x="3494315" y="4931229"/>
            <a:ext cx="4776107" cy="923330"/>
          </a:xfrm>
          <a:prstGeom prst="rect">
            <a:avLst/>
          </a:prstGeom>
          <a:solidFill>
            <a:srgbClr val="FFFFFF"/>
          </a:solidFill>
        </p:spPr>
        <p:txBody>
          <a:bodyPr wrap="square" rtlCol="0">
            <a:spAutoFit/>
          </a:bodyPr>
          <a:lstStyle/>
          <a:p>
            <a:pPr algn="ctr"/>
            <a:r>
              <a:rPr lang="en-GB" dirty="0" smtClean="0"/>
              <a:t>Slides available at :</a:t>
            </a:r>
          </a:p>
          <a:p>
            <a:pPr algn="ctr"/>
            <a:endParaRPr lang="en-GB" dirty="0"/>
          </a:p>
          <a:p>
            <a:pPr algn="ctr"/>
            <a:r>
              <a:rPr lang="en-GB" u="sng" dirty="0">
                <a:hlinkClick r:id="rId2"/>
              </a:rPr>
              <a:t>https://www.sesarju.eu/node/4257</a:t>
            </a:r>
            <a:endParaRPr lang="en-GB" dirty="0"/>
          </a:p>
        </p:txBody>
      </p:sp>
    </p:spTree>
    <p:extLst>
      <p:ext uri="{BB962C8B-B14F-4D97-AF65-F5344CB8AC3E}">
        <p14:creationId xmlns:p14="http://schemas.microsoft.com/office/powerpoint/2010/main" val="2906841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Timetable and deadlines</a:t>
            </a:r>
            <a:endParaRPr lang="fr-BE" dirty="0"/>
          </a:p>
        </p:txBody>
      </p:sp>
      <p:pic>
        <p:nvPicPr>
          <p:cNvPr id="4" name="Content Placeholder 3"/>
          <p:cNvPicPr>
            <a:picLocks noGrp="1" noChangeAspect="1"/>
          </p:cNvPicPr>
          <p:nvPr>
            <p:ph idx="1"/>
          </p:nvPr>
        </p:nvPicPr>
        <p:blipFill>
          <a:blip r:embed="rId2"/>
          <a:stretch>
            <a:fillRect/>
          </a:stretch>
        </p:blipFill>
        <p:spPr>
          <a:xfrm>
            <a:off x="2051050" y="2217320"/>
            <a:ext cx="8037513" cy="3344110"/>
          </a:xfrm>
          <a:prstGeom prst="rect">
            <a:avLst/>
          </a:prstGeom>
        </p:spPr>
      </p:pic>
    </p:spTree>
    <p:extLst>
      <p:ext uri="{BB962C8B-B14F-4D97-AF65-F5344CB8AC3E}">
        <p14:creationId xmlns:p14="http://schemas.microsoft.com/office/powerpoint/2010/main" val="457160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Answer to received Questions</a:t>
            </a:r>
            <a:endParaRPr lang="en-GB" dirty="0"/>
          </a:p>
        </p:txBody>
      </p:sp>
    </p:spTree>
    <p:extLst>
      <p:ext uri="{BB962C8B-B14F-4D97-AF65-F5344CB8AC3E}">
        <p14:creationId xmlns:p14="http://schemas.microsoft.com/office/powerpoint/2010/main" val="2301883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735" y="541033"/>
            <a:ext cx="10091494" cy="1631644"/>
          </a:xfrm>
        </p:spPr>
        <p:txBody>
          <a:bodyPr>
            <a:normAutofit/>
          </a:bodyPr>
          <a:lstStyle/>
          <a:p>
            <a:r>
              <a:rPr lang="en-US" dirty="0"/>
              <a:t>Can Associated Countries be eligible for </a:t>
            </a:r>
            <a:r>
              <a:rPr lang="en-US" dirty="0" smtClean="0"/>
              <a:t>funding?</a:t>
            </a:r>
            <a:br>
              <a:rPr lang="en-US" dirty="0" smtClean="0"/>
            </a:br>
            <a:r>
              <a:rPr lang="en-US" dirty="0" smtClean="0"/>
              <a:t>(1/2)</a:t>
            </a:r>
            <a:endParaRPr lang="en-GB" dirty="0"/>
          </a:p>
        </p:txBody>
      </p:sp>
      <p:sp>
        <p:nvSpPr>
          <p:cNvPr id="3" name="Content Placeholder 2"/>
          <p:cNvSpPr>
            <a:spLocks noGrp="1"/>
          </p:cNvSpPr>
          <p:nvPr>
            <p:ph idx="1"/>
          </p:nvPr>
        </p:nvSpPr>
        <p:spPr>
          <a:xfrm>
            <a:off x="546032" y="1681843"/>
            <a:ext cx="11419321" cy="5078186"/>
          </a:xfrm>
        </p:spPr>
        <p:txBody>
          <a:bodyPr>
            <a:normAutofit fontScale="25000" lnSpcReduction="20000"/>
          </a:bodyPr>
          <a:lstStyle/>
          <a:p>
            <a:pPr marL="0" indent="0" algn="just">
              <a:lnSpc>
                <a:spcPct val="100000"/>
              </a:lnSpc>
              <a:buNone/>
            </a:pPr>
            <a:r>
              <a:rPr lang="en-GB" sz="8000" dirty="0" smtClean="0"/>
              <a:t>Answer</a:t>
            </a:r>
          </a:p>
          <a:p>
            <a:pPr marL="358775" indent="-358775" algn="just">
              <a:lnSpc>
                <a:spcPct val="100000"/>
              </a:lnSpc>
              <a:buFont typeface="Wingdings" panose="05000000000000000000" pitchFamily="2" charset="2"/>
              <a:buChar char="q"/>
            </a:pPr>
            <a:r>
              <a:rPr lang="en-US" sz="8000" dirty="0"/>
              <a:t>Eligible beneficiaries in the CEF Transport </a:t>
            </a:r>
            <a:r>
              <a:rPr lang="en-US" sz="8000" dirty="0" err="1"/>
              <a:t>programme</a:t>
            </a:r>
            <a:r>
              <a:rPr lang="en-US" sz="8000" dirty="0"/>
              <a:t> are legal entities established either in an EU Member State or legal entities established in a third country associated to the CEF </a:t>
            </a:r>
            <a:r>
              <a:rPr lang="en-US" sz="8000" dirty="0" err="1"/>
              <a:t>programme</a:t>
            </a:r>
            <a:r>
              <a:rPr lang="en-US" sz="8000" dirty="0"/>
              <a:t> as defined in: https://ec.europa.eu/info/funding-tenders/opportunities/docs/2021-2027/c...</a:t>
            </a:r>
          </a:p>
          <a:p>
            <a:pPr marL="358775" indent="-358775" algn="just">
              <a:lnSpc>
                <a:spcPct val="100000"/>
              </a:lnSpc>
              <a:buFont typeface="Wingdings" panose="05000000000000000000" pitchFamily="2" charset="2"/>
              <a:buChar char="q"/>
            </a:pPr>
            <a:r>
              <a:rPr lang="en-US" sz="8000" dirty="0" smtClean="0"/>
              <a:t>Given </a:t>
            </a:r>
            <a:r>
              <a:rPr lang="en-US" sz="8000" dirty="0"/>
              <a:t>that at present no </a:t>
            </a:r>
            <a:r>
              <a:rPr lang="en-US" sz="8000" dirty="0" smtClean="0"/>
              <a:t>neighboring </a:t>
            </a:r>
            <a:r>
              <a:rPr lang="en-US" sz="8000" dirty="0"/>
              <a:t>/ third countries are associated to the CEF Transport </a:t>
            </a:r>
            <a:r>
              <a:rPr lang="en-US" sz="8000" dirty="0" err="1"/>
              <a:t>programme</a:t>
            </a:r>
            <a:r>
              <a:rPr lang="en-US" sz="8000" dirty="0"/>
              <a:t>, entities from </a:t>
            </a:r>
            <a:r>
              <a:rPr lang="en-US" sz="8000" dirty="0" smtClean="0"/>
              <a:t>neighboring </a:t>
            </a:r>
            <a:r>
              <a:rPr lang="en-US" sz="8000" dirty="0"/>
              <a:t>/ third countries are in principle not eligible to receive CEF funding. </a:t>
            </a:r>
          </a:p>
          <a:p>
            <a:pPr marL="358775" indent="-358775" algn="just">
              <a:lnSpc>
                <a:spcPct val="100000"/>
              </a:lnSpc>
              <a:buFont typeface="Wingdings" panose="05000000000000000000" pitchFamily="2" charset="2"/>
              <a:buChar char="q"/>
            </a:pPr>
            <a:r>
              <a:rPr lang="en-US" sz="8000" dirty="0" smtClean="0"/>
              <a:t>Nevertheless</a:t>
            </a:r>
            <a:r>
              <a:rPr lang="en-US" sz="8000" dirty="0"/>
              <a:t>, legal entities established in a third country are exceptionally eligible to receive CEF funding where this is indispensable for the achievement of the objectives of a project of common interest. Applicants wishing to be exceptionally considered should submit:</a:t>
            </a:r>
          </a:p>
          <a:p>
            <a:pPr marL="719138" indent="-360363" algn="just">
              <a:lnSpc>
                <a:spcPct val="100000"/>
              </a:lnSpc>
              <a:buFont typeface="+mj-lt"/>
              <a:buAutoNum type="arabicPeriod"/>
            </a:pPr>
            <a:r>
              <a:rPr lang="en-US" sz="8000" dirty="0" smtClean="0"/>
              <a:t>The </a:t>
            </a:r>
            <a:r>
              <a:rPr lang="en-US" sz="8000" dirty="0"/>
              <a:t>Letter of Support of the concerned EU Member State</a:t>
            </a:r>
          </a:p>
          <a:p>
            <a:pPr marL="719138" indent="-360363" algn="just">
              <a:lnSpc>
                <a:spcPct val="100000"/>
              </a:lnSpc>
              <a:buFont typeface="+mj-lt"/>
              <a:buAutoNum type="arabicPeriod"/>
            </a:pPr>
            <a:r>
              <a:rPr lang="en-US" sz="8000" dirty="0" smtClean="0"/>
              <a:t>In </a:t>
            </a:r>
            <a:r>
              <a:rPr lang="en-US" sz="8000" dirty="0"/>
              <a:t>Part B, in the Project Description, an explanation why the participation of the third country / </a:t>
            </a:r>
            <a:r>
              <a:rPr lang="en-US" sz="8000" dirty="0" smtClean="0"/>
              <a:t>neighboring </a:t>
            </a:r>
            <a:r>
              <a:rPr lang="en-US" sz="8000" dirty="0"/>
              <a:t>entity is indispensable for the project, when applicable/necessary under the points 1.4  Cross-border link  (under Priority &amp; Urgency, screenshot below),  3.2 Consortium set-up, governance and </a:t>
            </a:r>
            <a:r>
              <a:rPr lang="en-US" sz="8000" dirty="0" err="1"/>
              <a:t>organisational</a:t>
            </a:r>
            <a:r>
              <a:rPr lang="en-US" sz="8000" dirty="0"/>
              <a:t> structure (under Quality),  4.3 Other considerations (under Impact), and 5.3 Stakeholder commitment (under catalytic effect), and</a:t>
            </a:r>
          </a:p>
          <a:p>
            <a:pPr marL="719138" indent="-360363" algn="just">
              <a:lnSpc>
                <a:spcPct val="100000"/>
              </a:lnSpc>
              <a:buFont typeface="+mj-lt"/>
              <a:buAutoNum type="arabicPeriod"/>
            </a:pPr>
            <a:r>
              <a:rPr lang="en-US" sz="8000" dirty="0" smtClean="0"/>
              <a:t>In </a:t>
            </a:r>
            <a:r>
              <a:rPr lang="en-US" sz="8000" dirty="0"/>
              <a:t>the event of works taking place outside the EU, the agreement of the concerned </a:t>
            </a:r>
            <a:r>
              <a:rPr lang="en-US" sz="8000" dirty="0" smtClean="0"/>
              <a:t>neighboring </a:t>
            </a:r>
            <a:r>
              <a:rPr lang="en-US" sz="8000" dirty="0"/>
              <a:t>/ third country involved.  </a:t>
            </a:r>
          </a:p>
          <a:p>
            <a:pPr marL="358775" indent="-358775" algn="just">
              <a:lnSpc>
                <a:spcPct val="100000"/>
              </a:lnSpc>
              <a:buFont typeface="Wingdings" panose="05000000000000000000" pitchFamily="2" charset="2"/>
              <a:buChar char="q"/>
            </a:pPr>
            <a:endParaRPr lang="en-US" sz="7200" dirty="0"/>
          </a:p>
          <a:p>
            <a:pPr marL="358775" indent="-358775" algn="just">
              <a:lnSpc>
                <a:spcPct val="100000"/>
              </a:lnSpc>
              <a:buFont typeface="Wingdings" panose="05000000000000000000" pitchFamily="2" charset="2"/>
              <a:buChar char="q"/>
            </a:pPr>
            <a:endParaRPr lang="en-US" sz="7200" dirty="0"/>
          </a:p>
          <a:p>
            <a:pPr marL="358775" indent="-358775" algn="just">
              <a:lnSpc>
                <a:spcPct val="100000"/>
              </a:lnSpc>
              <a:buFont typeface="Wingdings" panose="05000000000000000000" pitchFamily="2" charset="2"/>
              <a:buChar char="q"/>
            </a:pPr>
            <a:endParaRPr lang="en-GB" dirty="0" smtClean="0"/>
          </a:p>
          <a:p>
            <a:pPr marL="358775" indent="-358775" algn="just">
              <a:lnSpc>
                <a:spcPct val="100000"/>
              </a:lnSpc>
              <a:buFont typeface="Wingdings" panose="05000000000000000000" pitchFamily="2" charset="2"/>
              <a:buChar char="q"/>
            </a:pPr>
            <a:endParaRPr lang="en-US" sz="2000" dirty="0">
              <a:solidFill>
                <a:schemeClr val="tx1">
                  <a:lumMod val="50000"/>
                </a:schemeClr>
              </a:solidFill>
            </a:endParaRPr>
          </a:p>
          <a:p>
            <a:pPr marL="358775" indent="-358775" algn="just">
              <a:lnSpc>
                <a:spcPct val="100000"/>
              </a:lnSpc>
              <a:buFont typeface="Wingdings" panose="05000000000000000000" pitchFamily="2" charset="2"/>
              <a:buChar char="q"/>
            </a:pPr>
            <a:endParaRPr lang="en-US" sz="2000" dirty="0">
              <a:solidFill>
                <a:schemeClr val="tx1">
                  <a:lumMod val="50000"/>
                </a:schemeClr>
              </a:solidFill>
            </a:endParaRPr>
          </a:p>
          <a:p>
            <a:pPr marL="358775" indent="-358775">
              <a:buFont typeface="Wingdings" panose="05000000000000000000" pitchFamily="2" charset="2"/>
              <a:buChar char="q"/>
            </a:pPr>
            <a:endParaRPr lang="en-GB" dirty="0"/>
          </a:p>
        </p:txBody>
      </p:sp>
    </p:spTree>
    <p:extLst>
      <p:ext uri="{BB962C8B-B14F-4D97-AF65-F5344CB8AC3E}">
        <p14:creationId xmlns:p14="http://schemas.microsoft.com/office/powerpoint/2010/main" val="2255398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735" y="541033"/>
            <a:ext cx="10091494" cy="1631644"/>
          </a:xfrm>
        </p:spPr>
        <p:txBody>
          <a:bodyPr>
            <a:normAutofit/>
          </a:bodyPr>
          <a:lstStyle/>
          <a:p>
            <a:r>
              <a:rPr lang="en-US" dirty="0"/>
              <a:t>Can Associated Countries be eligible for funding</a:t>
            </a:r>
            <a:r>
              <a:rPr lang="en-US" dirty="0" smtClean="0"/>
              <a:t>?</a:t>
            </a:r>
            <a:br>
              <a:rPr lang="en-US" dirty="0" smtClean="0"/>
            </a:br>
            <a:r>
              <a:rPr lang="en-US" dirty="0" smtClean="0"/>
              <a:t>(2/2)</a:t>
            </a:r>
            <a:endParaRPr lang="en-GB" dirty="0"/>
          </a:p>
        </p:txBody>
      </p:sp>
      <p:sp>
        <p:nvSpPr>
          <p:cNvPr id="3" name="Content Placeholder 2"/>
          <p:cNvSpPr>
            <a:spLocks noGrp="1"/>
          </p:cNvSpPr>
          <p:nvPr>
            <p:ph idx="1"/>
          </p:nvPr>
        </p:nvSpPr>
        <p:spPr>
          <a:xfrm>
            <a:off x="546032" y="2073728"/>
            <a:ext cx="11419321" cy="2824843"/>
          </a:xfrm>
        </p:spPr>
        <p:txBody>
          <a:bodyPr>
            <a:normAutofit/>
          </a:bodyPr>
          <a:lstStyle/>
          <a:p>
            <a:pPr marL="358775" indent="-358775" algn="just">
              <a:lnSpc>
                <a:spcPct val="100000"/>
              </a:lnSpc>
              <a:buFont typeface="Wingdings" panose="05000000000000000000" pitchFamily="2" charset="2"/>
              <a:buChar char="q"/>
            </a:pPr>
            <a:r>
              <a:rPr lang="en-US" sz="2200" dirty="0" smtClean="0"/>
              <a:t>Please also check : </a:t>
            </a:r>
          </a:p>
          <a:p>
            <a:pPr lvl="1" algn="just">
              <a:lnSpc>
                <a:spcPct val="100000"/>
              </a:lnSpc>
              <a:buFont typeface="Wingdings" panose="05000000000000000000" pitchFamily="2" charset="2"/>
              <a:buChar char="§"/>
            </a:pPr>
            <a:r>
              <a:rPr lang="en-US" sz="2200" dirty="0" smtClean="0"/>
              <a:t>FAQ </a:t>
            </a:r>
            <a:r>
              <a:rPr lang="en-US" sz="2200" dirty="0"/>
              <a:t>ID 20888 published in the Portal</a:t>
            </a:r>
          </a:p>
          <a:p>
            <a:pPr lvl="1" algn="just">
              <a:lnSpc>
                <a:spcPct val="100000"/>
              </a:lnSpc>
              <a:buFont typeface="Wingdings" panose="05000000000000000000" pitchFamily="2" charset="2"/>
              <a:buChar char="§"/>
            </a:pPr>
            <a:r>
              <a:rPr lang="en-US" sz="2200" dirty="0" smtClean="0"/>
              <a:t>FAQ </a:t>
            </a:r>
            <a:r>
              <a:rPr lang="en-US" sz="2200" dirty="0"/>
              <a:t>ID 17491 Under CEF Transport, are projects located outside the EU eligible?</a:t>
            </a:r>
          </a:p>
          <a:p>
            <a:pPr lvl="1" algn="just">
              <a:lnSpc>
                <a:spcPct val="100000"/>
              </a:lnSpc>
              <a:buFont typeface="Wingdings" panose="05000000000000000000" pitchFamily="2" charset="2"/>
              <a:buChar char="§"/>
            </a:pPr>
            <a:r>
              <a:rPr lang="en-US" sz="2200" dirty="0" smtClean="0"/>
              <a:t>FAQ </a:t>
            </a:r>
            <a:r>
              <a:rPr lang="en-US" sz="2200" dirty="0"/>
              <a:t>ID 17351 Under CEF Transport, can applicants from non-EU Member States (third countries) participate in these calls?</a:t>
            </a:r>
          </a:p>
          <a:p>
            <a:pPr marL="358775" indent="-358775" algn="just">
              <a:lnSpc>
                <a:spcPct val="100000"/>
              </a:lnSpc>
              <a:buFont typeface="Wingdings" panose="05000000000000000000" pitchFamily="2" charset="2"/>
              <a:buChar char="q"/>
            </a:pPr>
            <a:endParaRPr lang="en-US" sz="7200" dirty="0"/>
          </a:p>
          <a:p>
            <a:pPr marL="358775" indent="-358775" algn="just">
              <a:lnSpc>
                <a:spcPct val="100000"/>
              </a:lnSpc>
              <a:buFont typeface="Wingdings" panose="05000000000000000000" pitchFamily="2" charset="2"/>
              <a:buChar char="q"/>
            </a:pPr>
            <a:endParaRPr lang="en-GB" dirty="0" smtClean="0"/>
          </a:p>
          <a:p>
            <a:pPr marL="358775" indent="-358775" algn="just">
              <a:lnSpc>
                <a:spcPct val="100000"/>
              </a:lnSpc>
              <a:buFont typeface="Wingdings" panose="05000000000000000000" pitchFamily="2" charset="2"/>
              <a:buChar char="q"/>
            </a:pPr>
            <a:endParaRPr lang="en-US" sz="2000" dirty="0">
              <a:solidFill>
                <a:schemeClr val="tx1">
                  <a:lumMod val="50000"/>
                </a:schemeClr>
              </a:solidFill>
            </a:endParaRPr>
          </a:p>
          <a:p>
            <a:pPr marL="358775" indent="-358775" algn="just">
              <a:lnSpc>
                <a:spcPct val="100000"/>
              </a:lnSpc>
              <a:buFont typeface="Wingdings" panose="05000000000000000000" pitchFamily="2" charset="2"/>
              <a:buChar char="q"/>
            </a:pPr>
            <a:endParaRPr lang="en-US" sz="2000" dirty="0">
              <a:solidFill>
                <a:schemeClr val="tx1">
                  <a:lumMod val="50000"/>
                </a:schemeClr>
              </a:solidFill>
            </a:endParaRPr>
          </a:p>
          <a:p>
            <a:pPr marL="358775" indent="-358775">
              <a:buFont typeface="Wingdings" panose="05000000000000000000" pitchFamily="2" charset="2"/>
              <a:buChar char="q"/>
            </a:pPr>
            <a:endParaRPr lang="en-GB" dirty="0"/>
          </a:p>
        </p:txBody>
      </p:sp>
    </p:spTree>
    <p:extLst>
      <p:ext uri="{BB962C8B-B14F-4D97-AF65-F5344CB8AC3E}">
        <p14:creationId xmlns:p14="http://schemas.microsoft.com/office/powerpoint/2010/main" val="41189417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735" y="541033"/>
            <a:ext cx="9441141" cy="1631644"/>
          </a:xfrm>
        </p:spPr>
        <p:txBody>
          <a:bodyPr>
            <a:normAutofit/>
          </a:bodyPr>
          <a:lstStyle/>
          <a:p>
            <a:r>
              <a:rPr lang="en-US" dirty="0"/>
              <a:t>Can you apply without any precedent EU application?</a:t>
            </a:r>
            <a:endParaRPr lang="en-GB" dirty="0"/>
          </a:p>
        </p:txBody>
      </p:sp>
      <p:sp>
        <p:nvSpPr>
          <p:cNvPr id="3" name="Content Placeholder 2"/>
          <p:cNvSpPr>
            <a:spLocks noGrp="1"/>
          </p:cNvSpPr>
          <p:nvPr>
            <p:ph idx="1"/>
          </p:nvPr>
        </p:nvSpPr>
        <p:spPr>
          <a:xfrm>
            <a:off x="546032" y="1910444"/>
            <a:ext cx="11419321" cy="4140337"/>
          </a:xfrm>
        </p:spPr>
        <p:txBody>
          <a:bodyPr>
            <a:normAutofit fontScale="92500" lnSpcReduction="20000"/>
          </a:bodyPr>
          <a:lstStyle/>
          <a:p>
            <a:pPr marL="0" indent="0" algn="just">
              <a:lnSpc>
                <a:spcPct val="100000"/>
              </a:lnSpc>
              <a:buNone/>
            </a:pPr>
            <a:r>
              <a:rPr lang="en-GB" dirty="0" smtClean="0"/>
              <a:t>Answer</a:t>
            </a:r>
          </a:p>
          <a:p>
            <a:pPr marL="358775" indent="-358775" algn="just">
              <a:lnSpc>
                <a:spcPct val="100000"/>
              </a:lnSpc>
              <a:buFont typeface="Wingdings" panose="05000000000000000000" pitchFamily="2" charset="2"/>
              <a:buChar char="q"/>
            </a:pPr>
            <a:r>
              <a:rPr lang="en-US" dirty="0"/>
              <a:t>Yes you can.</a:t>
            </a:r>
          </a:p>
          <a:p>
            <a:pPr marL="358775" indent="-358775" algn="just">
              <a:lnSpc>
                <a:spcPct val="100000"/>
              </a:lnSpc>
              <a:buFont typeface="Wingdings" panose="05000000000000000000" pitchFamily="2" charset="2"/>
              <a:buChar char="q"/>
            </a:pPr>
            <a:r>
              <a:rPr lang="en-US" dirty="0"/>
              <a:t>However it is important to note that you have to demonstrate your operational capacity i.e. your experience of implementing the type of projects for which you are requesting EU funds and previous experience of managing EU funding projects of the same size. </a:t>
            </a:r>
          </a:p>
          <a:p>
            <a:pPr marL="358775" indent="-358775" algn="just">
              <a:lnSpc>
                <a:spcPct val="100000"/>
              </a:lnSpc>
              <a:buFont typeface="Wingdings" panose="05000000000000000000" pitchFamily="2" charset="2"/>
              <a:buChar char="q"/>
            </a:pPr>
            <a:r>
              <a:rPr lang="en-US" dirty="0"/>
              <a:t>If you apply as part of a partnership, some of your partners may well have that experience and therefore you can describe how the roles and responsibilities will be shared based on the different partners’ experiences.</a:t>
            </a:r>
          </a:p>
          <a:p>
            <a:pPr marL="358775" indent="-358775" algn="just">
              <a:lnSpc>
                <a:spcPct val="100000"/>
              </a:lnSpc>
              <a:buFont typeface="Wingdings" panose="05000000000000000000" pitchFamily="2" charset="2"/>
              <a:buChar char="q"/>
            </a:pPr>
            <a:r>
              <a:rPr lang="en-US" dirty="0"/>
              <a:t>Please refer to section 7. Financial and operational capacity and exclusion of the call document.</a:t>
            </a:r>
          </a:p>
          <a:p>
            <a:pPr marL="358775" indent="-358775" algn="just">
              <a:lnSpc>
                <a:spcPct val="100000"/>
              </a:lnSpc>
              <a:buFont typeface="Wingdings" panose="05000000000000000000" pitchFamily="2" charset="2"/>
              <a:buChar char="q"/>
            </a:pPr>
            <a:endParaRPr lang="en-US" dirty="0"/>
          </a:p>
          <a:p>
            <a:pPr marL="358775" indent="-358775" algn="just">
              <a:lnSpc>
                <a:spcPct val="100000"/>
              </a:lnSpc>
              <a:buFont typeface="Wingdings" panose="05000000000000000000" pitchFamily="2" charset="2"/>
              <a:buChar char="q"/>
            </a:pPr>
            <a:endParaRPr lang="en-GB" dirty="0" smtClean="0"/>
          </a:p>
          <a:p>
            <a:pPr marL="358775" indent="-358775" algn="just">
              <a:lnSpc>
                <a:spcPct val="100000"/>
              </a:lnSpc>
              <a:buFont typeface="Wingdings" panose="05000000000000000000" pitchFamily="2" charset="2"/>
              <a:buChar char="q"/>
            </a:pPr>
            <a:endParaRPr lang="en-US" sz="2000" dirty="0">
              <a:solidFill>
                <a:schemeClr val="tx1">
                  <a:lumMod val="50000"/>
                </a:schemeClr>
              </a:solidFill>
            </a:endParaRPr>
          </a:p>
          <a:p>
            <a:pPr marL="358775" indent="-358775" algn="just">
              <a:lnSpc>
                <a:spcPct val="100000"/>
              </a:lnSpc>
              <a:buFont typeface="Wingdings" panose="05000000000000000000" pitchFamily="2" charset="2"/>
              <a:buChar char="q"/>
            </a:pPr>
            <a:endParaRPr lang="en-US" sz="2000" dirty="0">
              <a:solidFill>
                <a:schemeClr val="tx1">
                  <a:lumMod val="50000"/>
                </a:schemeClr>
              </a:solidFill>
            </a:endParaRPr>
          </a:p>
          <a:p>
            <a:pPr marL="358775" indent="-358775">
              <a:buFont typeface="Wingdings" panose="05000000000000000000" pitchFamily="2" charset="2"/>
              <a:buChar char="q"/>
            </a:pPr>
            <a:endParaRPr lang="en-GB" dirty="0"/>
          </a:p>
        </p:txBody>
      </p:sp>
    </p:spTree>
    <p:extLst>
      <p:ext uri="{BB962C8B-B14F-4D97-AF65-F5344CB8AC3E}">
        <p14:creationId xmlns:p14="http://schemas.microsoft.com/office/powerpoint/2010/main" val="273023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735" y="541033"/>
            <a:ext cx="9441141" cy="1631644"/>
          </a:xfrm>
        </p:spPr>
        <p:txBody>
          <a:bodyPr>
            <a:normAutofit fontScale="90000"/>
          </a:bodyPr>
          <a:lstStyle/>
          <a:p>
            <a:r>
              <a:rPr lang="en-US" dirty="0"/>
              <a:t>Can you please detail the considerations and constraints to be </a:t>
            </a:r>
            <a:r>
              <a:rPr lang="en-US" dirty="0" smtClean="0"/>
              <a:t>taken </a:t>
            </a:r>
            <a:r>
              <a:rPr lang="en-US" dirty="0"/>
              <a:t>in account in the DSD projects with regards to purchase costs, and in particular equipment purchase?</a:t>
            </a:r>
            <a:endParaRPr lang="en-GB" dirty="0"/>
          </a:p>
        </p:txBody>
      </p:sp>
      <p:sp>
        <p:nvSpPr>
          <p:cNvPr id="3" name="Content Placeholder 2"/>
          <p:cNvSpPr>
            <a:spLocks noGrp="1"/>
          </p:cNvSpPr>
          <p:nvPr>
            <p:ph idx="1"/>
          </p:nvPr>
        </p:nvSpPr>
        <p:spPr>
          <a:xfrm>
            <a:off x="285136" y="2172677"/>
            <a:ext cx="11680218" cy="4365775"/>
          </a:xfrm>
        </p:spPr>
        <p:txBody>
          <a:bodyPr>
            <a:normAutofit fontScale="92500"/>
          </a:bodyPr>
          <a:lstStyle/>
          <a:p>
            <a:pPr marL="358775" indent="-358775" algn="just">
              <a:lnSpc>
                <a:spcPct val="100000"/>
              </a:lnSpc>
              <a:buFont typeface="Wingdings" panose="05000000000000000000" pitchFamily="2" charset="2"/>
              <a:buChar char="q"/>
            </a:pPr>
            <a:r>
              <a:rPr lang="en-US" dirty="0" smtClean="0"/>
              <a:t>CEF MGA – </a:t>
            </a:r>
            <a:r>
              <a:rPr lang="en-US" dirty="0"/>
              <a:t>article </a:t>
            </a:r>
            <a:r>
              <a:rPr lang="en-US" dirty="0" smtClean="0"/>
              <a:t>6.2 Specific </a:t>
            </a:r>
            <a:r>
              <a:rPr lang="en-US" dirty="0"/>
              <a:t>eligibility conditions for each budget </a:t>
            </a:r>
            <a:r>
              <a:rPr lang="en-US" dirty="0" smtClean="0"/>
              <a:t>category - C2 Equipment</a:t>
            </a:r>
          </a:p>
          <a:p>
            <a:pPr marL="0" indent="0" algn="just">
              <a:lnSpc>
                <a:spcPct val="100000"/>
              </a:lnSpc>
              <a:buNone/>
            </a:pPr>
            <a:r>
              <a:rPr lang="en-US" dirty="0" smtClean="0"/>
              <a:t>Purchases </a:t>
            </a:r>
            <a:r>
              <a:rPr lang="en-US" dirty="0"/>
              <a:t>of equipment, infrastructure or other assets specifically for the action (or </a:t>
            </a:r>
            <a:r>
              <a:rPr lang="en-US" dirty="0" smtClean="0"/>
              <a:t>developed as </a:t>
            </a:r>
            <a:r>
              <a:rPr lang="en-US" dirty="0"/>
              <a:t>part of the action tasks) may be declared as full </a:t>
            </a:r>
            <a:r>
              <a:rPr lang="en-US" dirty="0" err="1"/>
              <a:t>capitalised</a:t>
            </a:r>
            <a:r>
              <a:rPr lang="en-US" dirty="0"/>
              <a:t> costs if they fulfil the cost </a:t>
            </a:r>
            <a:r>
              <a:rPr lang="en-US" dirty="0" smtClean="0"/>
              <a:t>eligibility conditions </a:t>
            </a:r>
            <a:r>
              <a:rPr lang="en-US" dirty="0"/>
              <a:t>applicable to their respective cost </a:t>
            </a:r>
            <a:r>
              <a:rPr lang="en-US" dirty="0" smtClean="0"/>
              <a:t>categories.</a:t>
            </a:r>
          </a:p>
          <a:p>
            <a:pPr marL="0" indent="0" algn="just">
              <a:lnSpc>
                <a:spcPct val="100000"/>
              </a:lnSpc>
              <a:buNone/>
            </a:pPr>
            <a:r>
              <a:rPr lang="en-US" dirty="0"/>
              <a:t>If </a:t>
            </a:r>
            <a:r>
              <a:rPr lang="en-US" dirty="0" smtClean="0"/>
              <a:t>equipment</a:t>
            </a:r>
            <a:r>
              <a:rPr lang="en-US" dirty="0"/>
              <a:t>, infrastructure or other assets are rented or leased, full costs for renting or </a:t>
            </a:r>
            <a:r>
              <a:rPr lang="en-US" dirty="0" smtClean="0"/>
              <a:t>leasing are </a:t>
            </a:r>
            <a:r>
              <a:rPr lang="en-US" dirty="0"/>
              <a:t>eligible, if they do not exceed the depreciation costs of similar equipment, infrastructure or </a:t>
            </a:r>
            <a:r>
              <a:rPr lang="en-US" dirty="0" smtClean="0"/>
              <a:t>assets and </a:t>
            </a:r>
            <a:r>
              <a:rPr lang="en-US" dirty="0"/>
              <a:t>do not include any financing fees</a:t>
            </a:r>
            <a:endParaRPr lang="en-US" dirty="0" smtClean="0"/>
          </a:p>
          <a:p>
            <a:pPr marL="358775" indent="-358775" algn="just">
              <a:lnSpc>
                <a:spcPct val="100000"/>
              </a:lnSpc>
              <a:buFont typeface="Wingdings" panose="05000000000000000000" pitchFamily="2" charset="2"/>
              <a:buChar char="q"/>
            </a:pPr>
            <a:r>
              <a:rPr lang="en-US" dirty="0" smtClean="0"/>
              <a:t>FAQ ID 18015 published on 05/10/2022</a:t>
            </a:r>
          </a:p>
          <a:p>
            <a:pPr marL="0" indent="0" algn="just">
              <a:lnSpc>
                <a:spcPct val="100000"/>
              </a:lnSpc>
              <a:buNone/>
            </a:pPr>
            <a:endParaRPr lang="en-US" dirty="0" smtClean="0"/>
          </a:p>
          <a:p>
            <a:pPr marL="358775" indent="-358775" algn="just">
              <a:lnSpc>
                <a:spcPct val="100000"/>
              </a:lnSpc>
              <a:buFont typeface="Wingdings" panose="05000000000000000000" pitchFamily="2" charset="2"/>
              <a:buChar char="q"/>
            </a:pPr>
            <a:endParaRPr lang="en-US" dirty="0"/>
          </a:p>
          <a:p>
            <a:pPr marL="358775" indent="-358775" algn="just">
              <a:lnSpc>
                <a:spcPct val="100000"/>
              </a:lnSpc>
              <a:buFont typeface="Wingdings" panose="05000000000000000000" pitchFamily="2" charset="2"/>
              <a:buChar char="q"/>
            </a:pPr>
            <a:endParaRPr lang="en-GB" dirty="0" smtClean="0"/>
          </a:p>
          <a:p>
            <a:pPr marL="358775" indent="-358775" algn="just">
              <a:lnSpc>
                <a:spcPct val="100000"/>
              </a:lnSpc>
              <a:buFont typeface="Wingdings" panose="05000000000000000000" pitchFamily="2" charset="2"/>
              <a:buChar char="q"/>
            </a:pPr>
            <a:endParaRPr lang="en-US" sz="2000" dirty="0">
              <a:solidFill>
                <a:schemeClr val="tx1">
                  <a:lumMod val="50000"/>
                </a:schemeClr>
              </a:solidFill>
            </a:endParaRPr>
          </a:p>
          <a:p>
            <a:pPr marL="358775" indent="-358775" algn="just">
              <a:lnSpc>
                <a:spcPct val="100000"/>
              </a:lnSpc>
              <a:buFont typeface="Wingdings" panose="05000000000000000000" pitchFamily="2" charset="2"/>
              <a:buChar char="q"/>
            </a:pPr>
            <a:endParaRPr lang="en-US" sz="2000" dirty="0">
              <a:solidFill>
                <a:schemeClr val="tx1">
                  <a:lumMod val="50000"/>
                </a:schemeClr>
              </a:solidFill>
            </a:endParaRPr>
          </a:p>
          <a:p>
            <a:pPr marL="358775" indent="-358775">
              <a:buFont typeface="Wingdings" panose="05000000000000000000" pitchFamily="2" charset="2"/>
              <a:buChar char="q"/>
            </a:pPr>
            <a:endParaRPr lang="en-GB" dirty="0"/>
          </a:p>
        </p:txBody>
      </p:sp>
    </p:spTree>
    <p:extLst>
      <p:ext uri="{BB962C8B-B14F-4D97-AF65-F5344CB8AC3E}">
        <p14:creationId xmlns:p14="http://schemas.microsoft.com/office/powerpoint/2010/main" val="38146449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735" y="541033"/>
            <a:ext cx="9441141" cy="1631644"/>
          </a:xfrm>
        </p:spPr>
        <p:txBody>
          <a:bodyPr>
            <a:normAutofit/>
          </a:bodyPr>
          <a:lstStyle/>
          <a:p>
            <a:r>
              <a:rPr lang="en-US" dirty="0"/>
              <a:t>Could you please share a timeline of the relevant steps?</a:t>
            </a:r>
            <a:endParaRPr lang="en-GB" dirty="0"/>
          </a:p>
        </p:txBody>
      </p:sp>
      <p:sp>
        <p:nvSpPr>
          <p:cNvPr id="3" name="Content Placeholder 2"/>
          <p:cNvSpPr>
            <a:spLocks noGrp="1"/>
          </p:cNvSpPr>
          <p:nvPr>
            <p:ph idx="1"/>
          </p:nvPr>
        </p:nvSpPr>
        <p:spPr>
          <a:xfrm>
            <a:off x="546032" y="1910854"/>
            <a:ext cx="11419321" cy="3764370"/>
          </a:xfrm>
        </p:spPr>
        <p:txBody>
          <a:bodyPr>
            <a:normAutofit/>
          </a:bodyPr>
          <a:lstStyle/>
          <a:p>
            <a:pPr marL="0" indent="0" algn="just">
              <a:lnSpc>
                <a:spcPct val="100000"/>
              </a:lnSpc>
              <a:buNone/>
            </a:pPr>
            <a:endParaRPr lang="en-US" dirty="0"/>
          </a:p>
          <a:p>
            <a:pPr marL="358775" indent="-358775" algn="just">
              <a:lnSpc>
                <a:spcPct val="100000"/>
              </a:lnSpc>
              <a:buFont typeface="Wingdings" panose="05000000000000000000" pitchFamily="2" charset="2"/>
              <a:buChar char="q"/>
            </a:pPr>
            <a:endParaRPr lang="en-GB" dirty="0" smtClean="0"/>
          </a:p>
          <a:p>
            <a:pPr marL="358775" indent="-358775" algn="just">
              <a:lnSpc>
                <a:spcPct val="100000"/>
              </a:lnSpc>
              <a:buFont typeface="Wingdings" panose="05000000000000000000" pitchFamily="2" charset="2"/>
              <a:buChar char="q"/>
            </a:pPr>
            <a:endParaRPr lang="en-US" sz="2000" dirty="0">
              <a:solidFill>
                <a:schemeClr val="tx1">
                  <a:lumMod val="50000"/>
                </a:schemeClr>
              </a:solidFill>
            </a:endParaRPr>
          </a:p>
          <a:p>
            <a:pPr marL="358775" indent="-358775" algn="just">
              <a:lnSpc>
                <a:spcPct val="100000"/>
              </a:lnSpc>
              <a:buFont typeface="Wingdings" panose="05000000000000000000" pitchFamily="2" charset="2"/>
              <a:buChar char="q"/>
            </a:pPr>
            <a:endParaRPr lang="en-US" sz="2000" dirty="0">
              <a:solidFill>
                <a:schemeClr val="tx1">
                  <a:lumMod val="50000"/>
                </a:schemeClr>
              </a:solidFill>
            </a:endParaRPr>
          </a:p>
          <a:p>
            <a:pPr marL="358775" indent="-358775">
              <a:buFont typeface="Wingdings" panose="05000000000000000000" pitchFamily="2" charset="2"/>
              <a:buChar char="q"/>
            </a:pPr>
            <a:endParaRPr lang="en-GB" dirty="0"/>
          </a:p>
        </p:txBody>
      </p:sp>
      <p:pic>
        <p:nvPicPr>
          <p:cNvPr id="5" name="Picture 4"/>
          <p:cNvPicPr>
            <a:picLocks noChangeAspect="1"/>
          </p:cNvPicPr>
          <p:nvPr/>
        </p:nvPicPr>
        <p:blipFill>
          <a:blip r:embed="rId2"/>
          <a:stretch>
            <a:fillRect/>
          </a:stretch>
        </p:blipFill>
        <p:spPr>
          <a:xfrm>
            <a:off x="2079601" y="2446809"/>
            <a:ext cx="8041321" cy="3340898"/>
          </a:xfrm>
          <a:prstGeom prst="rect">
            <a:avLst/>
          </a:prstGeom>
        </p:spPr>
      </p:pic>
    </p:spTree>
    <p:extLst>
      <p:ext uri="{BB962C8B-B14F-4D97-AF65-F5344CB8AC3E}">
        <p14:creationId xmlns:p14="http://schemas.microsoft.com/office/powerpoint/2010/main" val="21059779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735" y="541033"/>
            <a:ext cx="9441141" cy="1631644"/>
          </a:xfrm>
        </p:spPr>
        <p:txBody>
          <a:bodyPr>
            <a:normAutofit/>
          </a:bodyPr>
          <a:lstStyle/>
          <a:p>
            <a:r>
              <a:rPr lang="en-US" dirty="0"/>
              <a:t>Can </a:t>
            </a:r>
            <a:r>
              <a:rPr lang="en-US" dirty="0" smtClean="0"/>
              <a:t>“virtual </a:t>
            </a:r>
            <a:r>
              <a:rPr lang="en-US" dirty="0"/>
              <a:t>operations centers“ of Airports managing flight operations and its data also be considered under the second </a:t>
            </a:r>
            <a:r>
              <a:rPr lang="en-US" dirty="0" smtClean="0"/>
              <a:t>program (call)?</a:t>
            </a:r>
            <a:endParaRPr lang="en-GB" dirty="0"/>
          </a:p>
        </p:txBody>
      </p:sp>
      <p:sp>
        <p:nvSpPr>
          <p:cNvPr id="3" name="Content Placeholder 2"/>
          <p:cNvSpPr>
            <a:spLocks noGrp="1"/>
          </p:cNvSpPr>
          <p:nvPr>
            <p:ph idx="1"/>
          </p:nvPr>
        </p:nvSpPr>
        <p:spPr>
          <a:xfrm>
            <a:off x="546032" y="2594706"/>
            <a:ext cx="11419321" cy="3080517"/>
          </a:xfrm>
        </p:spPr>
        <p:txBody>
          <a:bodyPr>
            <a:normAutofit/>
          </a:bodyPr>
          <a:lstStyle/>
          <a:p>
            <a:pPr marL="0" indent="0" algn="just">
              <a:lnSpc>
                <a:spcPct val="100000"/>
              </a:lnSpc>
              <a:buNone/>
            </a:pPr>
            <a:r>
              <a:rPr lang="en-GB" dirty="0" smtClean="0"/>
              <a:t>Answer</a:t>
            </a:r>
          </a:p>
          <a:p>
            <a:pPr marL="358775" indent="-358775" algn="just">
              <a:lnSpc>
                <a:spcPct val="100000"/>
              </a:lnSpc>
              <a:buFont typeface="Wingdings" panose="05000000000000000000" pitchFamily="2" charset="2"/>
              <a:buChar char="q"/>
            </a:pPr>
            <a:r>
              <a:rPr lang="en-US" dirty="0"/>
              <a:t>The topic </a:t>
            </a:r>
            <a:r>
              <a:rPr lang="en-US" dirty="0" smtClean="0"/>
              <a:t>covers the demonstration of the delegation of ATS using Virtual </a:t>
            </a:r>
            <a:r>
              <a:rPr lang="en-US" dirty="0" err="1" smtClean="0"/>
              <a:t>centres</a:t>
            </a:r>
            <a:r>
              <a:rPr lang="en-US" dirty="0"/>
              <a:t>;</a:t>
            </a:r>
            <a:r>
              <a:rPr lang="en-US" dirty="0" smtClean="0"/>
              <a:t> </a:t>
            </a:r>
            <a:r>
              <a:rPr lang="en-US" dirty="0"/>
              <a:t>airports are not under scope of the topic.</a:t>
            </a:r>
          </a:p>
          <a:p>
            <a:pPr marL="358775" indent="-358775" algn="just">
              <a:lnSpc>
                <a:spcPct val="100000"/>
              </a:lnSpc>
              <a:buFont typeface="Wingdings" panose="05000000000000000000" pitchFamily="2" charset="2"/>
              <a:buChar char="q"/>
            </a:pPr>
            <a:endParaRPr lang="en-US" dirty="0"/>
          </a:p>
          <a:p>
            <a:pPr marL="358775" indent="-358775" algn="just">
              <a:lnSpc>
                <a:spcPct val="100000"/>
              </a:lnSpc>
              <a:buFont typeface="Wingdings" panose="05000000000000000000" pitchFamily="2" charset="2"/>
              <a:buChar char="q"/>
            </a:pPr>
            <a:endParaRPr lang="en-GB" dirty="0" smtClean="0"/>
          </a:p>
          <a:p>
            <a:pPr marL="358775" indent="-358775" algn="just">
              <a:lnSpc>
                <a:spcPct val="100000"/>
              </a:lnSpc>
              <a:buFont typeface="Wingdings" panose="05000000000000000000" pitchFamily="2" charset="2"/>
              <a:buChar char="q"/>
            </a:pPr>
            <a:endParaRPr lang="en-US" sz="2000" dirty="0">
              <a:solidFill>
                <a:schemeClr val="tx1">
                  <a:lumMod val="50000"/>
                </a:schemeClr>
              </a:solidFill>
            </a:endParaRPr>
          </a:p>
          <a:p>
            <a:pPr marL="358775" indent="-358775" algn="just">
              <a:lnSpc>
                <a:spcPct val="100000"/>
              </a:lnSpc>
              <a:buFont typeface="Wingdings" panose="05000000000000000000" pitchFamily="2" charset="2"/>
              <a:buChar char="q"/>
            </a:pPr>
            <a:endParaRPr lang="en-US" sz="2000" dirty="0">
              <a:solidFill>
                <a:schemeClr val="tx1">
                  <a:lumMod val="50000"/>
                </a:schemeClr>
              </a:solidFill>
            </a:endParaRPr>
          </a:p>
          <a:p>
            <a:pPr marL="358775" indent="-358775">
              <a:buFont typeface="Wingdings" panose="05000000000000000000" pitchFamily="2" charset="2"/>
              <a:buChar char="q"/>
            </a:pPr>
            <a:endParaRPr lang="en-GB" dirty="0"/>
          </a:p>
        </p:txBody>
      </p:sp>
    </p:spTree>
    <p:extLst>
      <p:ext uri="{BB962C8B-B14F-4D97-AF65-F5344CB8AC3E}">
        <p14:creationId xmlns:p14="http://schemas.microsoft.com/office/powerpoint/2010/main" val="11734868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735" y="541033"/>
            <a:ext cx="9441141" cy="1631644"/>
          </a:xfrm>
        </p:spPr>
        <p:txBody>
          <a:bodyPr>
            <a:normAutofit/>
          </a:bodyPr>
          <a:lstStyle/>
          <a:p>
            <a:r>
              <a:rPr lang="en-US" dirty="0"/>
              <a:t>What security methods will the Virtual Center concept use?</a:t>
            </a:r>
            <a:endParaRPr lang="en-GB" dirty="0"/>
          </a:p>
        </p:txBody>
      </p:sp>
      <p:sp>
        <p:nvSpPr>
          <p:cNvPr id="3" name="Content Placeholder 2"/>
          <p:cNvSpPr>
            <a:spLocks noGrp="1"/>
          </p:cNvSpPr>
          <p:nvPr>
            <p:ph idx="1"/>
          </p:nvPr>
        </p:nvSpPr>
        <p:spPr>
          <a:xfrm>
            <a:off x="546032" y="2594706"/>
            <a:ext cx="11419321" cy="3080517"/>
          </a:xfrm>
        </p:spPr>
        <p:txBody>
          <a:bodyPr>
            <a:normAutofit/>
          </a:bodyPr>
          <a:lstStyle/>
          <a:p>
            <a:pPr marL="0" indent="0" algn="just">
              <a:lnSpc>
                <a:spcPct val="100000"/>
              </a:lnSpc>
              <a:buNone/>
            </a:pPr>
            <a:r>
              <a:rPr lang="en-GB" dirty="0" smtClean="0"/>
              <a:t>Answer</a:t>
            </a:r>
          </a:p>
          <a:p>
            <a:pPr marL="358775" indent="-358775" algn="just">
              <a:lnSpc>
                <a:spcPct val="100000"/>
              </a:lnSpc>
              <a:buFont typeface="Wingdings" panose="05000000000000000000" pitchFamily="2" charset="2"/>
              <a:buChar char="q"/>
            </a:pPr>
            <a:r>
              <a:rPr lang="en-US" dirty="0"/>
              <a:t>The Security Risk Assessment methodology (</a:t>
            </a:r>
            <a:r>
              <a:rPr lang="en-US" dirty="0" err="1"/>
              <a:t>SecRAM</a:t>
            </a:r>
            <a:r>
              <a:rPr lang="en-US" dirty="0"/>
              <a:t>) is applicable to any project in DES calls, including DSDs (TRL8). For that purpose, the methodology has been reviewed and updated and will be available for the execution of the </a:t>
            </a:r>
            <a:r>
              <a:rPr lang="en-US" dirty="0" smtClean="0"/>
              <a:t>projects at the Kick-Off meeting.</a:t>
            </a:r>
            <a:endParaRPr lang="en-US" dirty="0"/>
          </a:p>
          <a:p>
            <a:pPr marL="358775" indent="-358775" algn="just">
              <a:lnSpc>
                <a:spcPct val="100000"/>
              </a:lnSpc>
              <a:buFont typeface="Wingdings" panose="05000000000000000000" pitchFamily="2" charset="2"/>
              <a:buChar char="q"/>
            </a:pPr>
            <a:endParaRPr lang="en-US" dirty="0"/>
          </a:p>
          <a:p>
            <a:pPr marL="358775" indent="-358775" algn="just">
              <a:lnSpc>
                <a:spcPct val="100000"/>
              </a:lnSpc>
              <a:buFont typeface="Wingdings" panose="05000000000000000000" pitchFamily="2" charset="2"/>
              <a:buChar char="q"/>
            </a:pPr>
            <a:endParaRPr lang="en-GB" dirty="0" smtClean="0"/>
          </a:p>
          <a:p>
            <a:pPr marL="358775" indent="-358775" algn="just">
              <a:lnSpc>
                <a:spcPct val="100000"/>
              </a:lnSpc>
              <a:buFont typeface="Wingdings" panose="05000000000000000000" pitchFamily="2" charset="2"/>
              <a:buChar char="q"/>
            </a:pPr>
            <a:endParaRPr lang="en-US" sz="2000" dirty="0">
              <a:solidFill>
                <a:schemeClr val="tx1">
                  <a:lumMod val="50000"/>
                </a:schemeClr>
              </a:solidFill>
            </a:endParaRPr>
          </a:p>
          <a:p>
            <a:pPr marL="358775" indent="-358775" algn="just">
              <a:lnSpc>
                <a:spcPct val="100000"/>
              </a:lnSpc>
              <a:buFont typeface="Wingdings" panose="05000000000000000000" pitchFamily="2" charset="2"/>
              <a:buChar char="q"/>
            </a:pPr>
            <a:endParaRPr lang="en-US" sz="2000" dirty="0">
              <a:solidFill>
                <a:schemeClr val="tx1">
                  <a:lumMod val="50000"/>
                </a:schemeClr>
              </a:solidFill>
            </a:endParaRPr>
          </a:p>
          <a:p>
            <a:pPr marL="358775" indent="-358775">
              <a:buFont typeface="Wingdings" panose="05000000000000000000" pitchFamily="2" charset="2"/>
              <a:buChar char="q"/>
            </a:pPr>
            <a:endParaRPr lang="en-GB" dirty="0"/>
          </a:p>
        </p:txBody>
      </p:sp>
    </p:spTree>
    <p:extLst>
      <p:ext uri="{BB962C8B-B14F-4D97-AF65-F5344CB8AC3E}">
        <p14:creationId xmlns:p14="http://schemas.microsoft.com/office/powerpoint/2010/main" val="35047786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735" y="541033"/>
            <a:ext cx="9441141" cy="1631644"/>
          </a:xfrm>
        </p:spPr>
        <p:txBody>
          <a:bodyPr>
            <a:normAutofit fontScale="90000"/>
          </a:bodyPr>
          <a:lstStyle/>
          <a:p>
            <a:r>
              <a:rPr lang="en-US" dirty="0"/>
              <a:t>Will all Enablers used/matured in a DSD proposal have to target the same maturity level (i.e. TRL8 in this case</a:t>
            </a:r>
            <a:r>
              <a:rPr lang="en-US" dirty="0" smtClean="0"/>
              <a:t>)?</a:t>
            </a:r>
            <a:br>
              <a:rPr lang="en-US" dirty="0" smtClean="0"/>
            </a:br>
            <a:endParaRPr lang="en-GB" dirty="0"/>
          </a:p>
        </p:txBody>
      </p:sp>
      <p:sp>
        <p:nvSpPr>
          <p:cNvPr id="3" name="Content Placeholder 2"/>
          <p:cNvSpPr>
            <a:spLocks noGrp="1"/>
          </p:cNvSpPr>
          <p:nvPr>
            <p:ph idx="1"/>
          </p:nvPr>
        </p:nvSpPr>
        <p:spPr>
          <a:xfrm>
            <a:off x="546032" y="2594706"/>
            <a:ext cx="11419321" cy="3080517"/>
          </a:xfrm>
        </p:spPr>
        <p:txBody>
          <a:bodyPr>
            <a:normAutofit/>
          </a:bodyPr>
          <a:lstStyle/>
          <a:p>
            <a:pPr marL="0" indent="0" algn="just">
              <a:lnSpc>
                <a:spcPct val="100000"/>
              </a:lnSpc>
              <a:buNone/>
            </a:pPr>
            <a:r>
              <a:rPr lang="en-GB" dirty="0" smtClean="0"/>
              <a:t>Answer</a:t>
            </a:r>
          </a:p>
          <a:p>
            <a:pPr marL="358775" indent="-358775" algn="just">
              <a:lnSpc>
                <a:spcPct val="100000"/>
              </a:lnSpc>
              <a:buFont typeface="Wingdings" panose="05000000000000000000" pitchFamily="2" charset="2"/>
              <a:buChar char="q"/>
            </a:pPr>
            <a:r>
              <a:rPr lang="en-US" dirty="0" smtClean="0"/>
              <a:t>We </a:t>
            </a:r>
            <a:r>
              <a:rPr lang="en-US" dirty="0"/>
              <a:t>are expecting SESAR Solution(s) to reach TRL8; each SESAR Solution may rely upon one or several required enablers, which must be at the same level of maturity. In any case, regulatory body (either EASA and/or NSA) will not give their authorization on a partial scope (if some required enablers are not at same </a:t>
            </a:r>
            <a:r>
              <a:rPr lang="en-US" dirty="0" smtClean="0"/>
              <a:t>maturity level) </a:t>
            </a:r>
          </a:p>
          <a:p>
            <a:pPr marL="358775" indent="-358775" algn="just">
              <a:lnSpc>
                <a:spcPct val="100000"/>
              </a:lnSpc>
              <a:buFont typeface="Wingdings" panose="05000000000000000000" pitchFamily="2" charset="2"/>
              <a:buChar char="q"/>
            </a:pPr>
            <a:endParaRPr lang="en-US" dirty="0"/>
          </a:p>
          <a:p>
            <a:pPr marL="358775" indent="-358775" algn="just">
              <a:lnSpc>
                <a:spcPct val="100000"/>
              </a:lnSpc>
              <a:buFont typeface="Wingdings" panose="05000000000000000000" pitchFamily="2" charset="2"/>
              <a:buChar char="q"/>
            </a:pPr>
            <a:endParaRPr lang="en-GB" dirty="0" smtClean="0"/>
          </a:p>
          <a:p>
            <a:pPr marL="358775" indent="-358775" algn="just">
              <a:lnSpc>
                <a:spcPct val="100000"/>
              </a:lnSpc>
              <a:buFont typeface="Wingdings" panose="05000000000000000000" pitchFamily="2" charset="2"/>
              <a:buChar char="q"/>
            </a:pPr>
            <a:endParaRPr lang="en-US" sz="2000" dirty="0">
              <a:solidFill>
                <a:schemeClr val="tx1">
                  <a:lumMod val="50000"/>
                </a:schemeClr>
              </a:solidFill>
            </a:endParaRPr>
          </a:p>
          <a:p>
            <a:pPr marL="358775" indent="-358775" algn="just">
              <a:lnSpc>
                <a:spcPct val="100000"/>
              </a:lnSpc>
              <a:buFont typeface="Wingdings" panose="05000000000000000000" pitchFamily="2" charset="2"/>
              <a:buChar char="q"/>
            </a:pPr>
            <a:endParaRPr lang="en-US" sz="2000" dirty="0">
              <a:solidFill>
                <a:schemeClr val="tx1">
                  <a:lumMod val="50000"/>
                </a:schemeClr>
              </a:solidFill>
            </a:endParaRPr>
          </a:p>
          <a:p>
            <a:pPr marL="358775" indent="-358775">
              <a:buFont typeface="Wingdings" panose="05000000000000000000" pitchFamily="2" charset="2"/>
              <a:buChar char="q"/>
            </a:pPr>
            <a:endParaRPr lang="en-GB" dirty="0"/>
          </a:p>
        </p:txBody>
      </p:sp>
    </p:spTree>
    <p:extLst>
      <p:ext uri="{BB962C8B-B14F-4D97-AF65-F5344CB8AC3E}">
        <p14:creationId xmlns:p14="http://schemas.microsoft.com/office/powerpoint/2010/main" val="1009838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Agenda &amp; Objectives</a:t>
            </a:r>
            <a:endParaRPr lang="en-GB" dirty="0"/>
          </a:p>
        </p:txBody>
      </p:sp>
      <p:sp>
        <p:nvSpPr>
          <p:cNvPr id="3" name="Content Placeholder 2"/>
          <p:cNvSpPr>
            <a:spLocks noGrp="1"/>
          </p:cNvSpPr>
          <p:nvPr>
            <p:ph idx="1"/>
          </p:nvPr>
        </p:nvSpPr>
        <p:spPr>
          <a:xfrm>
            <a:off x="1199427" y="1622066"/>
            <a:ext cx="10433331" cy="4285613"/>
          </a:xfrm>
        </p:spPr>
        <p:txBody>
          <a:bodyPr/>
          <a:lstStyle/>
          <a:p>
            <a:pPr marL="539750" indent="-539750">
              <a:buFont typeface="Wingdings" panose="05000000000000000000" pitchFamily="2" charset="2"/>
              <a:buChar char="q"/>
            </a:pPr>
            <a:r>
              <a:rPr lang="en-GB" b="1" dirty="0" smtClean="0"/>
              <a:t>Agenda</a:t>
            </a:r>
          </a:p>
          <a:p>
            <a:pPr lvl="1">
              <a:buFont typeface="Wingdings" panose="05000000000000000000" pitchFamily="2" charset="2"/>
              <a:buChar char="§"/>
            </a:pPr>
            <a:r>
              <a:rPr lang="en-GB" dirty="0" smtClean="0"/>
              <a:t>Welcome</a:t>
            </a:r>
          </a:p>
          <a:p>
            <a:pPr lvl="1">
              <a:buFont typeface="Wingdings" panose="05000000000000000000" pitchFamily="2" charset="2"/>
              <a:buChar char="§"/>
            </a:pPr>
            <a:r>
              <a:rPr lang="en-GB" dirty="0" smtClean="0"/>
              <a:t>Best Practices</a:t>
            </a:r>
          </a:p>
          <a:p>
            <a:pPr lvl="1">
              <a:buFont typeface="Wingdings" panose="05000000000000000000" pitchFamily="2" charset="2"/>
              <a:buChar char="§"/>
            </a:pPr>
            <a:r>
              <a:rPr lang="en-GB" dirty="0" smtClean="0"/>
              <a:t>Q&amp;A</a:t>
            </a:r>
          </a:p>
          <a:p>
            <a:pPr lvl="1">
              <a:buFont typeface="Wingdings" panose="05000000000000000000" pitchFamily="2" charset="2"/>
              <a:buChar char="§"/>
            </a:pPr>
            <a:endParaRPr lang="en-GB" dirty="0" smtClean="0"/>
          </a:p>
          <a:p>
            <a:pPr marL="539750" lvl="1" indent="-539750">
              <a:spcBef>
                <a:spcPts val="1001"/>
              </a:spcBef>
              <a:buFont typeface="Wingdings" panose="05000000000000000000" pitchFamily="2" charset="2"/>
              <a:buChar char="q"/>
            </a:pPr>
            <a:r>
              <a:rPr lang="en-GB" sz="2800" b="1" dirty="0"/>
              <a:t>Objectives</a:t>
            </a:r>
            <a:r>
              <a:rPr lang="en-GB" sz="2800" dirty="0"/>
              <a:t> </a:t>
            </a:r>
          </a:p>
          <a:p>
            <a:pPr lvl="1" algn="just">
              <a:lnSpc>
                <a:spcPct val="100000"/>
              </a:lnSpc>
              <a:buFont typeface="Wingdings" panose="05000000000000000000" pitchFamily="2" charset="2"/>
              <a:buChar char="§"/>
            </a:pPr>
            <a:r>
              <a:rPr lang="en-GB" dirty="0"/>
              <a:t>SESAR 3JU &amp; CINEA to </a:t>
            </a:r>
            <a:r>
              <a:rPr lang="en-US" dirty="0"/>
              <a:t>propose a set of “best practices” that could improve the quality of the proposals without committing to the outcomes of the evaluation.</a:t>
            </a:r>
          </a:p>
          <a:p>
            <a:pPr lvl="1" algn="just">
              <a:lnSpc>
                <a:spcPct val="100000"/>
              </a:lnSpc>
              <a:buFont typeface="Wingdings" panose="05000000000000000000" pitchFamily="2" charset="2"/>
              <a:buChar char="§"/>
            </a:pPr>
            <a:r>
              <a:rPr lang="en-US" dirty="0" smtClean="0"/>
              <a:t>Run an open </a:t>
            </a:r>
            <a:r>
              <a:rPr lang="en-US" dirty="0"/>
              <a:t>Q&amp;A session</a:t>
            </a:r>
            <a:endParaRPr lang="en-GB" dirty="0"/>
          </a:p>
          <a:p>
            <a:pPr marL="539750" indent="-539750">
              <a:buFont typeface="Wingdings" panose="05000000000000000000" pitchFamily="2" charset="2"/>
              <a:buChar char="q"/>
            </a:pPr>
            <a:endParaRPr lang="en-GB" dirty="0"/>
          </a:p>
        </p:txBody>
      </p:sp>
      <p:sp>
        <p:nvSpPr>
          <p:cNvPr id="4" name="TextBox 3"/>
          <p:cNvSpPr txBox="1"/>
          <p:nvPr/>
        </p:nvSpPr>
        <p:spPr>
          <a:xfrm>
            <a:off x="7935686" y="1330779"/>
            <a:ext cx="4122965" cy="923330"/>
          </a:xfrm>
          <a:prstGeom prst="rect">
            <a:avLst/>
          </a:prstGeom>
          <a:solidFill>
            <a:srgbClr val="FFFFFF"/>
          </a:solidFill>
          <a:ln>
            <a:solidFill>
              <a:schemeClr val="accent1"/>
            </a:solidFill>
          </a:ln>
        </p:spPr>
        <p:txBody>
          <a:bodyPr wrap="square" rtlCol="0">
            <a:spAutoFit/>
          </a:bodyPr>
          <a:lstStyle/>
          <a:p>
            <a:pPr algn="ctr"/>
            <a:r>
              <a:rPr lang="en-GB" dirty="0" smtClean="0"/>
              <a:t>Slides available at :</a:t>
            </a:r>
          </a:p>
          <a:p>
            <a:pPr algn="ctr"/>
            <a:endParaRPr lang="en-GB" dirty="0"/>
          </a:p>
          <a:p>
            <a:pPr algn="ctr"/>
            <a:r>
              <a:rPr lang="en-GB" u="sng" dirty="0">
                <a:hlinkClick r:id="rId2"/>
              </a:rPr>
              <a:t>https://www.sesarju.eu/node/4257</a:t>
            </a:r>
            <a:endParaRPr lang="en-GB" dirty="0"/>
          </a:p>
        </p:txBody>
      </p:sp>
    </p:spTree>
    <p:extLst>
      <p:ext uri="{BB962C8B-B14F-4D97-AF65-F5344CB8AC3E}">
        <p14:creationId xmlns:p14="http://schemas.microsoft.com/office/powerpoint/2010/main" val="26225409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735" y="541033"/>
            <a:ext cx="9441141" cy="1631644"/>
          </a:xfrm>
        </p:spPr>
        <p:txBody>
          <a:bodyPr>
            <a:normAutofit/>
          </a:bodyPr>
          <a:lstStyle/>
          <a:p>
            <a:r>
              <a:rPr lang="en-US" dirty="0"/>
              <a:t>What support is offered by SJU to coordinate project proposals among the interested industry partners?</a:t>
            </a:r>
            <a:endParaRPr lang="en-GB" dirty="0"/>
          </a:p>
        </p:txBody>
      </p:sp>
      <p:sp>
        <p:nvSpPr>
          <p:cNvPr id="3" name="Content Placeholder 2"/>
          <p:cNvSpPr>
            <a:spLocks noGrp="1"/>
          </p:cNvSpPr>
          <p:nvPr>
            <p:ph idx="1"/>
          </p:nvPr>
        </p:nvSpPr>
        <p:spPr>
          <a:xfrm>
            <a:off x="546032" y="2594706"/>
            <a:ext cx="11419321" cy="3080517"/>
          </a:xfrm>
        </p:spPr>
        <p:txBody>
          <a:bodyPr>
            <a:normAutofit/>
          </a:bodyPr>
          <a:lstStyle/>
          <a:p>
            <a:pPr marL="0" indent="0" algn="just">
              <a:lnSpc>
                <a:spcPct val="100000"/>
              </a:lnSpc>
              <a:buNone/>
            </a:pPr>
            <a:r>
              <a:rPr lang="en-GB" dirty="0" smtClean="0"/>
              <a:t>Answer</a:t>
            </a:r>
          </a:p>
          <a:p>
            <a:pPr marL="358775" indent="-358775" algn="just">
              <a:lnSpc>
                <a:spcPct val="100000"/>
              </a:lnSpc>
              <a:buFont typeface="Wingdings" panose="05000000000000000000" pitchFamily="2" charset="2"/>
              <a:buChar char="q"/>
            </a:pPr>
            <a:r>
              <a:rPr lang="en-US" dirty="0" smtClean="0"/>
              <a:t>This is an open call under the responsibility of CINEA for all related Grant management activities. </a:t>
            </a:r>
          </a:p>
          <a:p>
            <a:pPr marL="358775" indent="-358775" algn="just">
              <a:lnSpc>
                <a:spcPct val="100000"/>
              </a:lnSpc>
              <a:buFont typeface="Wingdings" panose="05000000000000000000" pitchFamily="2" charset="2"/>
              <a:buChar char="q"/>
            </a:pPr>
            <a:r>
              <a:rPr lang="en-US" dirty="0" smtClean="0"/>
              <a:t>SESAR </a:t>
            </a:r>
            <a:r>
              <a:rPr lang="en-US" dirty="0"/>
              <a:t>3 </a:t>
            </a:r>
            <a:r>
              <a:rPr lang="en-US" dirty="0" smtClean="0"/>
              <a:t>JU role will focus on the technical oversight of the awarded projects (in coordination with CINEA) and </a:t>
            </a:r>
            <a:r>
              <a:rPr lang="en-US" dirty="0"/>
              <a:t>may not be involved in the preparation of the </a:t>
            </a:r>
            <a:r>
              <a:rPr lang="en-US" dirty="0" smtClean="0"/>
              <a:t>proposals.</a:t>
            </a:r>
          </a:p>
          <a:p>
            <a:pPr marL="358775" indent="-358775" algn="just">
              <a:lnSpc>
                <a:spcPct val="100000"/>
              </a:lnSpc>
              <a:buFont typeface="Wingdings" panose="05000000000000000000" pitchFamily="2" charset="2"/>
              <a:buChar char="q"/>
            </a:pPr>
            <a:endParaRPr lang="en-US" dirty="0"/>
          </a:p>
          <a:p>
            <a:pPr marL="358775" indent="-358775" algn="just">
              <a:lnSpc>
                <a:spcPct val="100000"/>
              </a:lnSpc>
              <a:buFont typeface="Wingdings" panose="05000000000000000000" pitchFamily="2" charset="2"/>
              <a:buChar char="q"/>
            </a:pPr>
            <a:endParaRPr lang="en-US" dirty="0"/>
          </a:p>
          <a:p>
            <a:pPr marL="358775" indent="-358775" algn="just">
              <a:lnSpc>
                <a:spcPct val="100000"/>
              </a:lnSpc>
              <a:buFont typeface="Wingdings" panose="05000000000000000000" pitchFamily="2" charset="2"/>
              <a:buChar char="q"/>
            </a:pPr>
            <a:endParaRPr lang="en-GB" dirty="0" smtClean="0"/>
          </a:p>
          <a:p>
            <a:pPr marL="358775" indent="-358775" algn="just">
              <a:lnSpc>
                <a:spcPct val="100000"/>
              </a:lnSpc>
              <a:buFont typeface="Wingdings" panose="05000000000000000000" pitchFamily="2" charset="2"/>
              <a:buChar char="q"/>
            </a:pPr>
            <a:endParaRPr lang="en-US" sz="2000" dirty="0">
              <a:solidFill>
                <a:schemeClr val="tx1">
                  <a:lumMod val="50000"/>
                </a:schemeClr>
              </a:solidFill>
            </a:endParaRPr>
          </a:p>
          <a:p>
            <a:pPr marL="358775" indent="-358775" algn="just">
              <a:lnSpc>
                <a:spcPct val="100000"/>
              </a:lnSpc>
              <a:buFont typeface="Wingdings" panose="05000000000000000000" pitchFamily="2" charset="2"/>
              <a:buChar char="q"/>
            </a:pPr>
            <a:endParaRPr lang="en-US" sz="2000" dirty="0">
              <a:solidFill>
                <a:schemeClr val="tx1">
                  <a:lumMod val="50000"/>
                </a:schemeClr>
              </a:solidFill>
            </a:endParaRPr>
          </a:p>
          <a:p>
            <a:pPr marL="358775" indent="-358775">
              <a:buFont typeface="Wingdings" panose="05000000000000000000" pitchFamily="2" charset="2"/>
              <a:buChar char="q"/>
            </a:pPr>
            <a:endParaRPr lang="en-GB" dirty="0"/>
          </a:p>
        </p:txBody>
      </p:sp>
    </p:spTree>
    <p:extLst>
      <p:ext uri="{BB962C8B-B14F-4D97-AF65-F5344CB8AC3E}">
        <p14:creationId xmlns:p14="http://schemas.microsoft.com/office/powerpoint/2010/main" val="18693224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735" y="541033"/>
            <a:ext cx="9441141" cy="1631644"/>
          </a:xfrm>
        </p:spPr>
        <p:txBody>
          <a:bodyPr>
            <a:normAutofit/>
          </a:bodyPr>
          <a:lstStyle/>
          <a:p>
            <a:r>
              <a:rPr lang="en-US" dirty="0"/>
              <a:t>How will the Governance </a:t>
            </a:r>
            <a:r>
              <a:rPr lang="en-US" dirty="0" err="1"/>
              <a:t>incentify</a:t>
            </a:r>
            <a:r>
              <a:rPr lang="en-US" dirty="0"/>
              <a:t> ANSPs to move from a CAPEX only to OPEX being given credit and incentives too?</a:t>
            </a:r>
            <a:endParaRPr lang="en-GB" dirty="0"/>
          </a:p>
        </p:txBody>
      </p:sp>
      <p:sp>
        <p:nvSpPr>
          <p:cNvPr id="3" name="Content Placeholder 2"/>
          <p:cNvSpPr>
            <a:spLocks noGrp="1"/>
          </p:cNvSpPr>
          <p:nvPr>
            <p:ph idx="1"/>
          </p:nvPr>
        </p:nvSpPr>
        <p:spPr>
          <a:xfrm>
            <a:off x="546032" y="2594706"/>
            <a:ext cx="11419321" cy="3080517"/>
          </a:xfrm>
        </p:spPr>
        <p:txBody>
          <a:bodyPr>
            <a:normAutofit fontScale="92500" lnSpcReduction="20000"/>
          </a:bodyPr>
          <a:lstStyle/>
          <a:p>
            <a:pPr marL="0" indent="0" algn="just">
              <a:lnSpc>
                <a:spcPct val="100000"/>
              </a:lnSpc>
              <a:buNone/>
            </a:pPr>
            <a:r>
              <a:rPr lang="en-GB" dirty="0" smtClean="0"/>
              <a:t>Answer</a:t>
            </a:r>
          </a:p>
          <a:p>
            <a:pPr marL="358775" indent="-358775" algn="just">
              <a:lnSpc>
                <a:spcPct val="100000"/>
              </a:lnSpc>
              <a:buFont typeface="Wingdings" panose="05000000000000000000" pitchFamily="2" charset="2"/>
              <a:buChar char="q"/>
            </a:pPr>
            <a:r>
              <a:rPr lang="en-US" dirty="0" smtClean="0"/>
              <a:t>A key objective of the SESAR 3 Work P</a:t>
            </a:r>
            <a:r>
              <a:rPr lang="en-US" dirty="0"/>
              <a:t>rogramme is </a:t>
            </a:r>
            <a:r>
              <a:rPr lang="en-US" dirty="0" smtClean="0"/>
              <a:t>to increase </a:t>
            </a:r>
            <a:r>
              <a:rPr lang="en-US" dirty="0"/>
              <a:t>the market uptake for a critical mass of early </a:t>
            </a:r>
            <a:r>
              <a:rPr lang="en-US" dirty="0" smtClean="0"/>
              <a:t>movers;</a:t>
            </a:r>
          </a:p>
          <a:p>
            <a:pPr marL="358775" indent="-358775" algn="just">
              <a:lnSpc>
                <a:spcPct val="100000"/>
              </a:lnSpc>
              <a:buFont typeface="Wingdings" panose="05000000000000000000" pitchFamily="2" charset="2"/>
              <a:buChar char="q"/>
            </a:pPr>
            <a:r>
              <a:rPr lang="en-US" dirty="0" smtClean="0"/>
              <a:t>The approach relies on the launch of demonstrators  that offer viable </a:t>
            </a:r>
            <a:r>
              <a:rPr lang="en-US" dirty="0"/>
              <a:t>means to build confidence and to bridge from research through </a:t>
            </a:r>
            <a:r>
              <a:rPr lang="en-US" dirty="0" err="1"/>
              <a:t>industrialisation</a:t>
            </a:r>
            <a:r>
              <a:rPr lang="en-US" dirty="0"/>
              <a:t> to implementation</a:t>
            </a:r>
            <a:r>
              <a:rPr lang="en-US" dirty="0" smtClean="0"/>
              <a:t>.</a:t>
            </a:r>
          </a:p>
          <a:p>
            <a:pPr marL="358775" indent="-358775" algn="just">
              <a:lnSpc>
                <a:spcPct val="100000"/>
              </a:lnSpc>
              <a:buFont typeface="Wingdings" panose="05000000000000000000" pitchFamily="2" charset="2"/>
              <a:buChar char="q"/>
            </a:pPr>
            <a:r>
              <a:rPr lang="en-US" dirty="0" smtClean="0"/>
              <a:t>CAPEX and OPEX related to the demonstration activities </a:t>
            </a:r>
            <a:r>
              <a:rPr lang="en-US" dirty="0"/>
              <a:t>are </a:t>
            </a:r>
            <a:r>
              <a:rPr lang="en-US" dirty="0" smtClean="0"/>
              <a:t>eligible costs (ref also to </a:t>
            </a:r>
            <a:r>
              <a:rPr lang="en-US" dirty="0"/>
              <a:t>slide 15 &amp; FAQ ID 18015 published on </a:t>
            </a:r>
            <a:r>
              <a:rPr lang="en-US" dirty="0" smtClean="0"/>
              <a:t>05/10/2022). </a:t>
            </a:r>
          </a:p>
          <a:p>
            <a:pPr marL="358775" indent="-358775" algn="just">
              <a:lnSpc>
                <a:spcPct val="100000"/>
              </a:lnSpc>
              <a:buFont typeface="Wingdings" panose="05000000000000000000" pitchFamily="2" charset="2"/>
              <a:buChar char="q"/>
            </a:pPr>
            <a:endParaRPr lang="en-US" dirty="0"/>
          </a:p>
          <a:p>
            <a:pPr marL="358775" indent="-358775" algn="just">
              <a:lnSpc>
                <a:spcPct val="100000"/>
              </a:lnSpc>
              <a:buFont typeface="Wingdings" panose="05000000000000000000" pitchFamily="2" charset="2"/>
              <a:buChar char="q"/>
            </a:pPr>
            <a:endParaRPr lang="en-GB" dirty="0" smtClean="0"/>
          </a:p>
          <a:p>
            <a:pPr marL="358775" indent="-358775" algn="just">
              <a:lnSpc>
                <a:spcPct val="100000"/>
              </a:lnSpc>
              <a:buFont typeface="Wingdings" panose="05000000000000000000" pitchFamily="2" charset="2"/>
              <a:buChar char="q"/>
            </a:pPr>
            <a:endParaRPr lang="en-US" sz="2000" dirty="0">
              <a:solidFill>
                <a:schemeClr val="tx1">
                  <a:lumMod val="50000"/>
                </a:schemeClr>
              </a:solidFill>
            </a:endParaRPr>
          </a:p>
          <a:p>
            <a:pPr marL="358775" indent="-358775" algn="just">
              <a:lnSpc>
                <a:spcPct val="100000"/>
              </a:lnSpc>
              <a:buFont typeface="Wingdings" panose="05000000000000000000" pitchFamily="2" charset="2"/>
              <a:buChar char="q"/>
            </a:pPr>
            <a:endParaRPr lang="en-US" sz="2000" dirty="0">
              <a:solidFill>
                <a:schemeClr val="tx1">
                  <a:lumMod val="50000"/>
                </a:schemeClr>
              </a:solidFill>
            </a:endParaRPr>
          </a:p>
          <a:p>
            <a:pPr marL="358775" indent="-358775">
              <a:buFont typeface="Wingdings" panose="05000000000000000000" pitchFamily="2" charset="2"/>
              <a:buChar char="q"/>
            </a:pPr>
            <a:endParaRPr lang="en-GB" dirty="0"/>
          </a:p>
        </p:txBody>
      </p:sp>
    </p:spTree>
    <p:extLst>
      <p:ext uri="{BB962C8B-B14F-4D97-AF65-F5344CB8AC3E}">
        <p14:creationId xmlns:p14="http://schemas.microsoft.com/office/powerpoint/2010/main" val="41205469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F725DF6-3E2D-D94B-8D4C-92EE982BF60E}"/>
              </a:ext>
            </a:extLst>
          </p:cNvPr>
          <p:cNvSpPr txBox="1"/>
          <p:nvPr/>
        </p:nvSpPr>
        <p:spPr>
          <a:xfrm>
            <a:off x="11268" y="3012172"/>
            <a:ext cx="12169464" cy="144655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4400" b="1" i="0" u="none" strike="noStrike" kern="1200" cap="none" spc="0" normalizeH="0" baseline="0" noProof="0" dirty="0" smtClean="0">
                <a:ln>
                  <a:noFill/>
                </a:ln>
                <a:solidFill>
                  <a:srgbClr val="FFFFFF"/>
                </a:solidFill>
                <a:effectLst/>
                <a:uLnTx/>
                <a:uFillTx/>
                <a:latin typeface="Calibri" panose="020F0502020204030204"/>
                <a:ea typeface="+mn-ea"/>
                <a:cs typeface="+mn-cs"/>
              </a:rPr>
              <a:t>DSD call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4400" b="1" i="0" u="none" strike="noStrike" kern="1200" cap="none" spc="0" normalizeH="0" baseline="0" noProof="0" dirty="0" smtClean="0">
                <a:ln>
                  <a:noFill/>
                </a:ln>
                <a:solidFill>
                  <a:srgbClr val="FFFFFF"/>
                </a:solidFill>
                <a:effectLst/>
                <a:uLnTx/>
                <a:uFillTx/>
                <a:latin typeface="Calibri" panose="020F0502020204030204"/>
                <a:ea typeface="+mn-ea"/>
                <a:cs typeface="+mn-cs"/>
              </a:rPr>
              <a:t>Best practices for </a:t>
            </a:r>
            <a:r>
              <a:rPr kumimoji="0" lang="fr-BE" sz="4400" b="1" i="0" u="none" strike="noStrike" kern="1200" cap="none" spc="0" normalizeH="0" baseline="0" noProof="0" dirty="0" err="1" smtClean="0">
                <a:ln>
                  <a:noFill/>
                </a:ln>
                <a:solidFill>
                  <a:srgbClr val="FFFFFF"/>
                </a:solidFill>
                <a:effectLst/>
                <a:uLnTx/>
                <a:uFillTx/>
                <a:latin typeface="Calibri" panose="020F0502020204030204"/>
                <a:ea typeface="+mn-ea"/>
                <a:cs typeface="+mn-cs"/>
              </a:rPr>
              <a:t>drafting</a:t>
            </a:r>
            <a:r>
              <a:rPr kumimoji="0" lang="fr-BE" sz="4400" b="1" i="0" u="none" strike="noStrike" kern="1200" cap="none" spc="0" normalizeH="0" baseline="0" noProof="0" dirty="0" smtClean="0">
                <a:ln>
                  <a:noFill/>
                </a:ln>
                <a:solidFill>
                  <a:srgbClr val="FFFFFF"/>
                </a:solidFill>
                <a:effectLst/>
                <a:uLnTx/>
                <a:uFillTx/>
                <a:latin typeface="Calibri" panose="020F0502020204030204"/>
                <a:ea typeface="+mn-ea"/>
                <a:cs typeface="+mn-cs"/>
              </a:rPr>
              <a:t> </a:t>
            </a:r>
            <a:r>
              <a:rPr kumimoji="0" lang="fr-BE" sz="4400" b="1" i="0" u="none" strike="noStrike" kern="1200" cap="none" spc="0" normalizeH="0" baseline="0" noProof="0" dirty="0" err="1" smtClean="0">
                <a:ln>
                  <a:noFill/>
                </a:ln>
                <a:solidFill>
                  <a:srgbClr val="FFFFFF"/>
                </a:solidFill>
                <a:effectLst/>
                <a:uLnTx/>
                <a:uFillTx/>
                <a:latin typeface="Calibri" panose="020F0502020204030204"/>
                <a:ea typeface="+mn-ea"/>
                <a:cs typeface="+mn-cs"/>
              </a:rPr>
              <a:t>proposals</a:t>
            </a:r>
            <a:endParaRPr kumimoji="0" lang="fr-BE" sz="4400" b="1" i="0" u="none" strike="noStrike" kern="1200" cap="none" spc="0" normalizeH="0" baseline="0" noProof="0" dirty="0" smtClean="0">
              <a:ln>
                <a:noFill/>
              </a:ln>
              <a:solidFill>
                <a:srgbClr val="FFFFFF"/>
              </a:solidFill>
              <a:effectLst/>
              <a:uLnTx/>
              <a:uFillTx/>
              <a:latin typeface="Calibri" panose="020F0502020204030204"/>
              <a:ea typeface="+mn-ea"/>
              <a:cs typeface="+mn-cs"/>
            </a:endParaRPr>
          </a:p>
        </p:txBody>
      </p:sp>
      <p:sp>
        <p:nvSpPr>
          <p:cNvPr id="4" name="TextBox 3"/>
          <p:cNvSpPr txBox="1"/>
          <p:nvPr/>
        </p:nvSpPr>
        <p:spPr>
          <a:xfrm>
            <a:off x="3494315" y="4931229"/>
            <a:ext cx="4776107" cy="923330"/>
          </a:xfrm>
          <a:prstGeom prst="rect">
            <a:avLst/>
          </a:prstGeom>
          <a:solidFill>
            <a:srgbClr val="FFFFFF"/>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rgbClr val="002F6E"/>
                </a:solidFill>
                <a:effectLst/>
                <a:uLnTx/>
                <a:uFillTx/>
                <a:latin typeface="Calibri" panose="020F0502020204030204"/>
                <a:ea typeface="+mn-ea"/>
                <a:cs typeface="+mn-cs"/>
              </a:rPr>
              <a:t>Slides available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2F6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2F6E"/>
                </a:solidFill>
                <a:effectLst/>
                <a:uLnTx/>
                <a:uFillTx/>
                <a:latin typeface="Calibri" panose="020F0502020204030204"/>
                <a:ea typeface="+mn-ea"/>
                <a:cs typeface="+mn-cs"/>
                <a:hlinkClick r:id="rId2"/>
              </a:rPr>
              <a:t>https://www.sesarju.eu/node/4257</a:t>
            </a:r>
            <a:endParaRPr kumimoji="0" lang="en-GB" sz="1800" b="0" i="0" u="none" strike="noStrike" kern="1200" cap="none" spc="0" normalizeH="0" baseline="0" noProof="0" dirty="0">
              <a:ln>
                <a:noFill/>
              </a:ln>
              <a:solidFill>
                <a:srgbClr val="002F6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8715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BEST PRACTICES</a:t>
            </a:r>
            <a:endParaRPr lang="en-GB" dirty="0"/>
          </a:p>
        </p:txBody>
      </p:sp>
    </p:spTree>
    <p:extLst>
      <p:ext uri="{BB962C8B-B14F-4D97-AF65-F5344CB8AC3E}">
        <p14:creationId xmlns:p14="http://schemas.microsoft.com/office/powerpoint/2010/main" val="3369021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Set of best Practices – ATM content related</a:t>
            </a:r>
            <a:endParaRPr lang="en-GB" dirty="0"/>
          </a:p>
        </p:txBody>
      </p:sp>
      <p:sp>
        <p:nvSpPr>
          <p:cNvPr id="3" name="Content Placeholder 2"/>
          <p:cNvSpPr>
            <a:spLocks noGrp="1"/>
          </p:cNvSpPr>
          <p:nvPr>
            <p:ph idx="1"/>
          </p:nvPr>
        </p:nvSpPr>
        <p:spPr>
          <a:xfrm>
            <a:off x="546032" y="1305169"/>
            <a:ext cx="11419321" cy="5307902"/>
          </a:xfrm>
        </p:spPr>
        <p:txBody>
          <a:bodyPr>
            <a:normAutofit/>
          </a:bodyPr>
          <a:lstStyle/>
          <a:p>
            <a:pPr marL="358775" indent="-358775" algn="just">
              <a:lnSpc>
                <a:spcPct val="100000"/>
              </a:lnSpc>
              <a:spcBef>
                <a:spcPts val="1800"/>
              </a:spcBef>
              <a:buFont typeface="Wingdings" panose="05000000000000000000" pitchFamily="2" charset="2"/>
              <a:buChar char="q"/>
            </a:pPr>
            <a:r>
              <a:rPr lang="en-US" dirty="0" smtClean="0"/>
              <a:t>Scope of the project</a:t>
            </a:r>
          </a:p>
          <a:p>
            <a:pPr lvl="1" algn="just">
              <a:lnSpc>
                <a:spcPct val="100000"/>
              </a:lnSpc>
              <a:spcBef>
                <a:spcPts val="600"/>
              </a:spcBef>
              <a:buFont typeface="Wingdings" panose="05000000000000000000" pitchFamily="2" charset="2"/>
              <a:buChar char="§"/>
            </a:pPr>
            <a:r>
              <a:rPr lang="en-US" dirty="0" smtClean="0"/>
              <a:t>Make </a:t>
            </a:r>
            <a:r>
              <a:rPr lang="en-US" dirty="0"/>
              <a:t>sure that </a:t>
            </a:r>
            <a:r>
              <a:rPr lang="en-US" dirty="0" smtClean="0"/>
              <a:t>your </a:t>
            </a:r>
            <a:r>
              <a:rPr lang="en-US" dirty="0"/>
              <a:t>proposal </a:t>
            </a:r>
            <a:r>
              <a:rPr lang="en-US" dirty="0" smtClean="0"/>
              <a:t>fits </a:t>
            </a:r>
            <a:r>
              <a:rPr lang="en-US" dirty="0"/>
              <a:t>within the scope of the </a:t>
            </a:r>
            <a:r>
              <a:rPr lang="en-US" dirty="0" smtClean="0"/>
              <a:t>CEF Work </a:t>
            </a:r>
            <a:r>
              <a:rPr lang="en-US" dirty="0" err="1"/>
              <a:t>Programme</a:t>
            </a:r>
            <a:r>
              <a:rPr lang="en-US" dirty="0"/>
              <a:t> and the </a:t>
            </a:r>
            <a:r>
              <a:rPr lang="en-US" dirty="0" smtClean="0"/>
              <a:t>CEF Transport call </a:t>
            </a:r>
            <a:r>
              <a:rPr lang="en-US" dirty="0"/>
              <a:t>for proposals/topic for which </a:t>
            </a:r>
            <a:r>
              <a:rPr lang="en-US" dirty="0" smtClean="0"/>
              <a:t>you </a:t>
            </a:r>
            <a:r>
              <a:rPr lang="en-US" dirty="0"/>
              <a:t>are </a:t>
            </a:r>
            <a:r>
              <a:rPr lang="en-US" dirty="0" smtClean="0"/>
              <a:t>applying;</a:t>
            </a:r>
            <a:endParaRPr lang="en-US" dirty="0"/>
          </a:p>
          <a:p>
            <a:pPr marL="358775" indent="-358775" algn="just">
              <a:lnSpc>
                <a:spcPct val="100000"/>
              </a:lnSpc>
              <a:spcBef>
                <a:spcPts val="1800"/>
              </a:spcBef>
              <a:buFont typeface="Wingdings" panose="05000000000000000000" pitchFamily="2" charset="2"/>
              <a:buChar char="q"/>
            </a:pPr>
            <a:r>
              <a:rPr lang="en-US" dirty="0" smtClean="0"/>
              <a:t>Project description / abstract</a:t>
            </a:r>
          </a:p>
          <a:p>
            <a:pPr lvl="1" algn="just">
              <a:lnSpc>
                <a:spcPct val="100000"/>
              </a:lnSpc>
              <a:spcBef>
                <a:spcPts val="600"/>
              </a:spcBef>
              <a:buFont typeface="Wingdings" panose="05000000000000000000" pitchFamily="2" charset="2"/>
              <a:buChar char="§"/>
            </a:pPr>
            <a:r>
              <a:rPr lang="en-US" dirty="0" smtClean="0"/>
              <a:t>Be factual;</a:t>
            </a:r>
          </a:p>
          <a:p>
            <a:pPr lvl="1" algn="just">
              <a:lnSpc>
                <a:spcPct val="100000"/>
              </a:lnSpc>
              <a:spcBef>
                <a:spcPts val="600"/>
              </a:spcBef>
              <a:buFont typeface="Wingdings" panose="05000000000000000000" pitchFamily="2" charset="2"/>
              <a:buChar char="§"/>
            </a:pPr>
            <a:r>
              <a:rPr lang="en-US" dirty="0" smtClean="0"/>
              <a:t>Avoid technical language;</a:t>
            </a:r>
          </a:p>
          <a:p>
            <a:pPr lvl="1" algn="just">
              <a:lnSpc>
                <a:spcPct val="100000"/>
              </a:lnSpc>
              <a:spcBef>
                <a:spcPts val="600"/>
              </a:spcBef>
              <a:buFont typeface="Wingdings" panose="05000000000000000000" pitchFamily="2" charset="2"/>
              <a:buChar char="§"/>
            </a:pPr>
            <a:r>
              <a:rPr lang="en-US" dirty="0"/>
              <a:t>Can any reader not familiar with the subject understand what the project will be about?</a:t>
            </a:r>
            <a:endParaRPr lang="fr-BE" dirty="0"/>
          </a:p>
          <a:p>
            <a:pPr lvl="1" algn="just">
              <a:lnSpc>
                <a:spcPct val="100000"/>
              </a:lnSpc>
              <a:spcBef>
                <a:spcPts val="600"/>
              </a:spcBef>
              <a:buFont typeface="Wingdings" panose="05000000000000000000" pitchFamily="2" charset="2"/>
              <a:buChar char="§"/>
            </a:pPr>
            <a:r>
              <a:rPr lang="en-US" dirty="0"/>
              <a:t>Quantify improvements/benefits expected whenever possible (reduced travel time</a:t>
            </a:r>
            <a:r>
              <a:rPr lang="en-US" dirty="0" smtClean="0"/>
              <a:t>, reduced Co2 emissions, </a:t>
            </a:r>
            <a:r>
              <a:rPr lang="en-US" dirty="0"/>
              <a:t>improved safety,…)</a:t>
            </a:r>
            <a:endParaRPr lang="fr-BE" dirty="0"/>
          </a:p>
          <a:p>
            <a:pPr lvl="1" algn="just">
              <a:lnSpc>
                <a:spcPct val="100000"/>
              </a:lnSpc>
              <a:spcBef>
                <a:spcPts val="600"/>
              </a:spcBef>
              <a:buFont typeface="Wingdings" panose="05000000000000000000" pitchFamily="2" charset="2"/>
              <a:buChar char="§"/>
            </a:pPr>
            <a:endParaRPr lang="en-US" sz="2000" dirty="0">
              <a:solidFill>
                <a:schemeClr val="tx1">
                  <a:lumMod val="50000"/>
                </a:schemeClr>
              </a:solidFill>
            </a:endParaRPr>
          </a:p>
          <a:p>
            <a:pPr marL="358775" indent="-358775" algn="just">
              <a:lnSpc>
                <a:spcPct val="100000"/>
              </a:lnSpc>
              <a:buFont typeface="Wingdings" panose="05000000000000000000" pitchFamily="2" charset="2"/>
              <a:buChar char="q"/>
            </a:pPr>
            <a:endParaRPr lang="en-US" sz="2000" dirty="0">
              <a:solidFill>
                <a:schemeClr val="tx1">
                  <a:lumMod val="50000"/>
                </a:schemeClr>
              </a:solidFill>
            </a:endParaRPr>
          </a:p>
          <a:p>
            <a:pPr marL="358775" indent="-358775">
              <a:buFont typeface="Wingdings" panose="05000000000000000000" pitchFamily="2" charset="2"/>
              <a:buChar char="q"/>
            </a:pPr>
            <a:endParaRPr lang="en-GB" dirty="0"/>
          </a:p>
        </p:txBody>
      </p:sp>
    </p:spTree>
    <p:extLst>
      <p:ext uri="{BB962C8B-B14F-4D97-AF65-F5344CB8AC3E}">
        <p14:creationId xmlns:p14="http://schemas.microsoft.com/office/powerpoint/2010/main" val="3614871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Set of best Practices – ATM content related</a:t>
            </a:r>
            <a:endParaRPr lang="en-GB" dirty="0"/>
          </a:p>
        </p:txBody>
      </p:sp>
      <p:sp>
        <p:nvSpPr>
          <p:cNvPr id="3" name="Content Placeholder 2"/>
          <p:cNvSpPr>
            <a:spLocks noGrp="1"/>
          </p:cNvSpPr>
          <p:nvPr>
            <p:ph idx="1"/>
          </p:nvPr>
        </p:nvSpPr>
        <p:spPr>
          <a:xfrm>
            <a:off x="546032" y="1305169"/>
            <a:ext cx="11419321" cy="5307902"/>
          </a:xfrm>
        </p:spPr>
        <p:txBody>
          <a:bodyPr>
            <a:normAutofit fontScale="85000" lnSpcReduction="10000"/>
          </a:bodyPr>
          <a:lstStyle/>
          <a:p>
            <a:pPr marL="358775" indent="-358775" algn="just">
              <a:lnSpc>
                <a:spcPct val="100000"/>
              </a:lnSpc>
              <a:spcBef>
                <a:spcPts val="1800"/>
              </a:spcBef>
              <a:buFont typeface="Wingdings" panose="05000000000000000000" pitchFamily="2" charset="2"/>
              <a:buChar char="q"/>
            </a:pPr>
            <a:r>
              <a:rPr lang="en-US" dirty="0" smtClean="0"/>
              <a:t>Highlight the EU added value  brought by the proposal</a:t>
            </a:r>
          </a:p>
          <a:p>
            <a:pPr lvl="1" algn="just">
              <a:lnSpc>
                <a:spcPct val="100000"/>
              </a:lnSpc>
              <a:spcBef>
                <a:spcPts val="600"/>
              </a:spcBef>
              <a:buFont typeface="Wingdings" panose="05000000000000000000" pitchFamily="2" charset="2"/>
              <a:buChar char="§"/>
            </a:pPr>
            <a:r>
              <a:rPr lang="en-US" dirty="0" smtClean="0"/>
              <a:t>Describe </a:t>
            </a:r>
            <a:r>
              <a:rPr lang="en-US" dirty="0"/>
              <a:t>the strong link to the ATM Master Plan (European ATM policy </a:t>
            </a:r>
            <a:r>
              <a:rPr lang="en-US" dirty="0" smtClean="0"/>
              <a:t>document) </a:t>
            </a:r>
            <a:r>
              <a:rPr lang="en-US" dirty="0"/>
              <a:t>and Airspace Architecture </a:t>
            </a:r>
            <a:r>
              <a:rPr lang="en-US" dirty="0" smtClean="0"/>
              <a:t>Study;</a:t>
            </a:r>
            <a:endParaRPr lang="en-US" dirty="0"/>
          </a:p>
          <a:p>
            <a:pPr marL="358775" indent="-358775" algn="just">
              <a:lnSpc>
                <a:spcPct val="100000"/>
              </a:lnSpc>
              <a:spcBef>
                <a:spcPts val="1800"/>
              </a:spcBef>
              <a:buFont typeface="Wingdings" panose="05000000000000000000" pitchFamily="2" charset="2"/>
              <a:buChar char="q"/>
            </a:pPr>
            <a:r>
              <a:rPr lang="en-US" dirty="0" smtClean="0"/>
              <a:t>Describe </a:t>
            </a:r>
            <a:r>
              <a:rPr lang="en-US" dirty="0"/>
              <a:t>how the DSD will accelerate market uptake across the EU</a:t>
            </a:r>
          </a:p>
          <a:p>
            <a:pPr lvl="1" algn="just">
              <a:lnSpc>
                <a:spcPct val="100000"/>
              </a:lnSpc>
              <a:spcBef>
                <a:spcPts val="600"/>
              </a:spcBef>
              <a:buFont typeface="Wingdings" panose="05000000000000000000" pitchFamily="2" charset="2"/>
              <a:buChar char="§"/>
            </a:pPr>
            <a:r>
              <a:rPr lang="en-US" dirty="0" smtClean="0"/>
              <a:t>Describe how the standardisation and regulatory needs (e.g. certification) will </a:t>
            </a:r>
            <a:r>
              <a:rPr lang="en-US" dirty="0"/>
              <a:t>be </a:t>
            </a:r>
            <a:r>
              <a:rPr lang="en-US" dirty="0" smtClean="0"/>
              <a:t>addressed (if required);</a:t>
            </a:r>
          </a:p>
          <a:p>
            <a:pPr lvl="1" algn="just">
              <a:lnSpc>
                <a:spcPct val="100000"/>
              </a:lnSpc>
              <a:spcBef>
                <a:spcPts val="600"/>
              </a:spcBef>
              <a:buFont typeface="Wingdings" panose="05000000000000000000" pitchFamily="2" charset="2"/>
              <a:buChar char="§"/>
            </a:pPr>
            <a:r>
              <a:rPr lang="en-US" dirty="0" smtClean="0"/>
              <a:t>Ensure the involvement of the EASA and NSAs when required;</a:t>
            </a:r>
          </a:p>
          <a:p>
            <a:pPr lvl="1" algn="just">
              <a:lnSpc>
                <a:spcPct val="100000"/>
              </a:lnSpc>
              <a:spcBef>
                <a:spcPts val="600"/>
              </a:spcBef>
              <a:buFont typeface="Wingdings" panose="05000000000000000000" pitchFamily="2" charset="2"/>
              <a:buChar char="§"/>
            </a:pPr>
            <a:r>
              <a:rPr lang="en-US" dirty="0" smtClean="0"/>
              <a:t>Develop </a:t>
            </a:r>
            <a:r>
              <a:rPr lang="en-US" dirty="0"/>
              <a:t>and </a:t>
            </a:r>
            <a:r>
              <a:rPr lang="en-US" dirty="0" smtClean="0"/>
              <a:t>strengthen </a:t>
            </a:r>
            <a:r>
              <a:rPr lang="en-US" dirty="0"/>
              <a:t>the Dissemination &amp; Exploitation </a:t>
            </a:r>
            <a:r>
              <a:rPr lang="en-US" dirty="0" smtClean="0"/>
              <a:t>activities;</a:t>
            </a:r>
            <a:endParaRPr lang="en-US" dirty="0"/>
          </a:p>
          <a:p>
            <a:pPr marL="358775" indent="-358775" algn="just">
              <a:lnSpc>
                <a:spcPct val="100000"/>
              </a:lnSpc>
              <a:spcBef>
                <a:spcPts val="1800"/>
              </a:spcBef>
              <a:buFont typeface="Wingdings" panose="05000000000000000000" pitchFamily="2" charset="2"/>
              <a:buChar char="q"/>
            </a:pPr>
            <a:r>
              <a:rPr lang="en-US" dirty="0" smtClean="0"/>
              <a:t>Address </a:t>
            </a:r>
            <a:r>
              <a:rPr lang="en-US" dirty="0"/>
              <a:t>a cross-border geographical scope (e.g. network and </a:t>
            </a:r>
            <a:r>
              <a:rPr lang="en-US" dirty="0" err="1"/>
              <a:t>en</a:t>
            </a:r>
            <a:r>
              <a:rPr lang="en-US" dirty="0"/>
              <a:t>-route scope) and/or a multi-countries applicability (e.g. different airports in different countries</a:t>
            </a:r>
            <a:r>
              <a:rPr lang="en-US" dirty="0" smtClean="0"/>
              <a:t>); </a:t>
            </a:r>
            <a:endParaRPr lang="en-US" dirty="0"/>
          </a:p>
          <a:p>
            <a:pPr marL="358775" indent="-358775" algn="just">
              <a:lnSpc>
                <a:spcPct val="100000"/>
              </a:lnSpc>
              <a:spcBef>
                <a:spcPts val="1800"/>
              </a:spcBef>
              <a:buFont typeface="Wingdings" panose="05000000000000000000" pitchFamily="2" charset="2"/>
              <a:buChar char="q"/>
            </a:pPr>
            <a:r>
              <a:rPr lang="en-US" dirty="0" smtClean="0"/>
              <a:t>Involve a diversity </a:t>
            </a:r>
            <a:r>
              <a:rPr lang="en-US" dirty="0"/>
              <a:t>of ATM stakeholders </a:t>
            </a:r>
            <a:r>
              <a:rPr lang="en-US" dirty="0" smtClean="0"/>
              <a:t>(</a:t>
            </a:r>
            <a:r>
              <a:rPr lang="en-US" dirty="0"/>
              <a:t>e.g. Airline, ANSPS, Airport, NM</a:t>
            </a:r>
            <a:r>
              <a:rPr lang="en-US" dirty="0" smtClean="0"/>
              <a:t>…);</a:t>
            </a:r>
            <a:endParaRPr lang="en-US" dirty="0"/>
          </a:p>
          <a:p>
            <a:pPr marL="358775" indent="-358775" algn="just">
              <a:lnSpc>
                <a:spcPct val="100000"/>
              </a:lnSpc>
              <a:spcBef>
                <a:spcPts val="1800"/>
              </a:spcBef>
              <a:buFont typeface="Wingdings" panose="05000000000000000000" pitchFamily="2" charset="2"/>
              <a:buChar char="q"/>
            </a:pPr>
            <a:r>
              <a:rPr lang="en-US" dirty="0" smtClean="0"/>
              <a:t>Respect </a:t>
            </a:r>
            <a:r>
              <a:rPr lang="en-US" dirty="0"/>
              <a:t>the targeted maturity level TRL8 as defined in the Technical </a:t>
            </a:r>
            <a:r>
              <a:rPr lang="en-US" dirty="0" smtClean="0"/>
              <a:t>specifications;</a:t>
            </a:r>
            <a:endParaRPr lang="en-US" dirty="0"/>
          </a:p>
          <a:p>
            <a:pPr marL="358775" indent="-358775" algn="just">
              <a:lnSpc>
                <a:spcPct val="100000"/>
              </a:lnSpc>
              <a:buFont typeface="Wingdings" panose="05000000000000000000" pitchFamily="2" charset="2"/>
              <a:buChar char="q"/>
            </a:pPr>
            <a:endParaRPr lang="en-GB" dirty="0" smtClean="0"/>
          </a:p>
          <a:p>
            <a:pPr marL="358775" indent="-358775" algn="just">
              <a:lnSpc>
                <a:spcPct val="100000"/>
              </a:lnSpc>
              <a:buFont typeface="Wingdings" panose="05000000000000000000" pitchFamily="2" charset="2"/>
              <a:buChar char="q"/>
            </a:pPr>
            <a:endParaRPr lang="en-US" sz="2000" dirty="0">
              <a:solidFill>
                <a:schemeClr val="tx1">
                  <a:lumMod val="50000"/>
                </a:schemeClr>
              </a:solidFill>
            </a:endParaRPr>
          </a:p>
          <a:p>
            <a:pPr marL="358775" indent="-358775" algn="just">
              <a:lnSpc>
                <a:spcPct val="100000"/>
              </a:lnSpc>
              <a:buFont typeface="Wingdings" panose="05000000000000000000" pitchFamily="2" charset="2"/>
              <a:buChar char="q"/>
            </a:pPr>
            <a:endParaRPr lang="en-US" sz="2000" dirty="0">
              <a:solidFill>
                <a:schemeClr val="tx1">
                  <a:lumMod val="50000"/>
                </a:schemeClr>
              </a:solidFill>
            </a:endParaRPr>
          </a:p>
          <a:p>
            <a:pPr marL="358775" indent="-358775">
              <a:buFont typeface="Wingdings" panose="05000000000000000000" pitchFamily="2" charset="2"/>
              <a:buChar char="q"/>
            </a:pPr>
            <a:endParaRPr lang="en-GB" dirty="0"/>
          </a:p>
        </p:txBody>
      </p:sp>
    </p:spTree>
    <p:extLst>
      <p:ext uri="{BB962C8B-B14F-4D97-AF65-F5344CB8AC3E}">
        <p14:creationId xmlns:p14="http://schemas.microsoft.com/office/powerpoint/2010/main" val="3505274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736" y="541033"/>
            <a:ext cx="9336516" cy="409290"/>
          </a:xfrm>
        </p:spPr>
        <p:txBody>
          <a:bodyPr>
            <a:normAutofit fontScale="90000"/>
          </a:bodyPr>
          <a:lstStyle/>
          <a:p>
            <a:r>
              <a:rPr lang="en-IE" dirty="0" smtClean="0"/>
              <a:t>Pay attention to the terminology</a:t>
            </a:r>
            <a:r>
              <a:rPr lang="en-IE" dirty="0"/>
              <a:t> </a:t>
            </a:r>
            <a:r>
              <a:rPr lang="en-IE" dirty="0" smtClean="0"/>
              <a:t>of the CEF Programme</a:t>
            </a:r>
            <a:endParaRPr lang="fr-BE" dirty="0"/>
          </a:p>
        </p:txBody>
      </p:sp>
      <p:sp>
        <p:nvSpPr>
          <p:cNvPr id="3" name="Content Placeholder 2"/>
          <p:cNvSpPr>
            <a:spLocks noGrp="1"/>
          </p:cNvSpPr>
          <p:nvPr>
            <p:ph idx="1"/>
          </p:nvPr>
        </p:nvSpPr>
        <p:spPr>
          <a:xfrm>
            <a:off x="806246" y="1219200"/>
            <a:ext cx="9283020" cy="4688479"/>
          </a:xfrm>
        </p:spPr>
        <p:txBody>
          <a:bodyPr>
            <a:normAutofit fontScale="92500" lnSpcReduction="10000"/>
          </a:bodyPr>
          <a:lstStyle/>
          <a:p>
            <a:pPr lvl="0">
              <a:buFont typeface="Wingdings" panose="05000000000000000000" pitchFamily="2" charset="2"/>
              <a:buChar char="q"/>
            </a:pPr>
            <a:r>
              <a:rPr lang="en-US" b="1" dirty="0"/>
              <a:t>Project</a:t>
            </a:r>
            <a:r>
              <a:rPr lang="en-US" dirty="0"/>
              <a:t>: the term ‘project’ used in the call text, application form and other documents is synonymous to the term ‘action’ used in the CEF Regulation (see definition article 2).</a:t>
            </a:r>
            <a:endParaRPr lang="fr-BE" dirty="0"/>
          </a:p>
          <a:p>
            <a:pPr lvl="1">
              <a:buFont typeface="Wingdings" panose="05000000000000000000" pitchFamily="2" charset="2"/>
              <a:buChar char="§"/>
            </a:pPr>
            <a:r>
              <a:rPr lang="en-US" dirty="0"/>
              <a:t>Article 2 (CEF Regulation 2021/1153): “action” means any activity which has been identified as financially and technically independent, has a set time-frame and is necessary for the implementation of a project. </a:t>
            </a:r>
            <a:endParaRPr lang="fr-BE" dirty="0"/>
          </a:p>
          <a:p>
            <a:pPr lvl="0">
              <a:buFont typeface="Wingdings" panose="05000000000000000000" pitchFamily="2" charset="2"/>
              <a:buChar char="q"/>
            </a:pPr>
            <a:r>
              <a:rPr lang="en-US" b="1" dirty="0"/>
              <a:t>Work Package</a:t>
            </a:r>
            <a:r>
              <a:rPr lang="en-US" dirty="0"/>
              <a:t>: a Work Package (WP) is a major subdivision of the </a:t>
            </a:r>
            <a:r>
              <a:rPr lang="en-US" dirty="0" smtClean="0"/>
              <a:t>project:</a:t>
            </a:r>
            <a:endParaRPr lang="fr-BE" dirty="0"/>
          </a:p>
          <a:p>
            <a:pPr lvl="1">
              <a:buFont typeface="Wingdings" panose="05000000000000000000" pitchFamily="2" charset="2"/>
              <a:buChar char="§"/>
            </a:pPr>
            <a:r>
              <a:rPr lang="en-US" dirty="0"/>
              <a:t>Example: Project Management or preparation of Detailed Design</a:t>
            </a:r>
            <a:endParaRPr lang="fr-BE" dirty="0"/>
          </a:p>
          <a:p>
            <a:pPr lvl="1">
              <a:buFont typeface="Wingdings" panose="05000000000000000000" pitchFamily="2" charset="2"/>
              <a:buChar char="§"/>
            </a:pPr>
            <a:r>
              <a:rPr lang="en-US" dirty="0"/>
              <a:t>WPs can run in parallel and/or be sequential </a:t>
            </a:r>
            <a:endParaRPr lang="fr-BE" dirty="0"/>
          </a:p>
          <a:p>
            <a:pPr lvl="0">
              <a:buFont typeface="Wingdings" panose="05000000000000000000" pitchFamily="2" charset="2"/>
              <a:buChar char="q"/>
            </a:pPr>
            <a:r>
              <a:rPr lang="en-US" b="1" dirty="0"/>
              <a:t>Task</a:t>
            </a:r>
            <a:r>
              <a:rPr lang="en-US" dirty="0"/>
              <a:t>: subdivision of a Work Package</a:t>
            </a:r>
            <a:endParaRPr lang="fr-BE" dirty="0"/>
          </a:p>
          <a:p>
            <a:pPr lvl="1">
              <a:buFont typeface="Wingdings" panose="05000000000000000000" pitchFamily="2" charset="2"/>
              <a:buChar char="§"/>
            </a:pPr>
            <a:r>
              <a:rPr lang="en-US" dirty="0"/>
              <a:t>Example: Within WP “Project Management”: organizing coordination meetings, ensuring accounting and relevant audits, ensuring technical monitoring of the project. </a:t>
            </a:r>
            <a:endParaRPr lang="fr-BE" dirty="0"/>
          </a:p>
          <a:p>
            <a:endParaRPr lang="fr-BE" dirty="0"/>
          </a:p>
        </p:txBody>
      </p:sp>
    </p:spTree>
    <p:extLst>
      <p:ext uri="{BB962C8B-B14F-4D97-AF65-F5344CB8AC3E}">
        <p14:creationId xmlns:p14="http://schemas.microsoft.com/office/powerpoint/2010/main" val="2637175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Set of best Practices – Process related</a:t>
            </a:r>
            <a:endParaRPr lang="en-GB" dirty="0"/>
          </a:p>
        </p:txBody>
      </p:sp>
      <p:sp>
        <p:nvSpPr>
          <p:cNvPr id="3" name="Content Placeholder 2"/>
          <p:cNvSpPr>
            <a:spLocks noGrp="1"/>
          </p:cNvSpPr>
          <p:nvPr>
            <p:ph idx="1"/>
          </p:nvPr>
        </p:nvSpPr>
        <p:spPr>
          <a:xfrm>
            <a:off x="546032" y="1492737"/>
            <a:ext cx="11419321" cy="5120333"/>
          </a:xfrm>
        </p:spPr>
        <p:txBody>
          <a:bodyPr>
            <a:normAutofit/>
          </a:bodyPr>
          <a:lstStyle/>
          <a:p>
            <a:pPr marL="358775" indent="-358775" algn="just">
              <a:lnSpc>
                <a:spcPct val="100000"/>
              </a:lnSpc>
              <a:buFont typeface="Wingdings" panose="05000000000000000000" pitchFamily="2" charset="2"/>
              <a:buChar char="q"/>
            </a:pPr>
            <a:r>
              <a:rPr lang="en-US" sz="2600" dirty="0"/>
              <a:t>Propose a realistic budget in line with the ambition of the Demonstrator and according to the time line of the </a:t>
            </a:r>
            <a:r>
              <a:rPr lang="en-US" sz="2600" dirty="0" smtClean="0"/>
              <a:t>Project;</a:t>
            </a:r>
            <a:endParaRPr lang="en-US" sz="2600" dirty="0"/>
          </a:p>
          <a:p>
            <a:pPr marL="358775" indent="-358775" algn="just">
              <a:lnSpc>
                <a:spcPct val="100000"/>
              </a:lnSpc>
              <a:spcBef>
                <a:spcPts val="1800"/>
              </a:spcBef>
              <a:buFont typeface="Wingdings" panose="05000000000000000000" pitchFamily="2" charset="2"/>
              <a:buChar char="q"/>
            </a:pPr>
            <a:r>
              <a:rPr lang="en-US" sz="2600" dirty="0" smtClean="0"/>
              <a:t>Prepare </a:t>
            </a:r>
            <a:r>
              <a:rPr lang="en-US" sz="2600" dirty="0"/>
              <a:t>in advance by reading the entire documentation </a:t>
            </a:r>
            <a:r>
              <a:rPr lang="en-US" sz="2600" dirty="0" smtClean="0"/>
              <a:t>in due time (to avoid </a:t>
            </a:r>
            <a:r>
              <a:rPr lang="en-US" sz="2600" i="1" dirty="0" smtClean="0"/>
              <a:t>trivial</a:t>
            </a:r>
            <a:r>
              <a:rPr lang="en-US" sz="2600" dirty="0" smtClean="0"/>
              <a:t> </a:t>
            </a:r>
            <a:r>
              <a:rPr lang="en-US" sz="2600" dirty="0"/>
              <a:t>questions at the last moment</a:t>
            </a:r>
            <a:r>
              <a:rPr lang="en-US" sz="2600" dirty="0" smtClean="0"/>
              <a:t>);</a:t>
            </a:r>
            <a:endParaRPr lang="en-US" sz="2600" dirty="0"/>
          </a:p>
          <a:p>
            <a:pPr marL="358775" indent="-358775" algn="just">
              <a:lnSpc>
                <a:spcPct val="100000"/>
              </a:lnSpc>
              <a:spcBef>
                <a:spcPts val="1800"/>
              </a:spcBef>
              <a:buFont typeface="Wingdings" panose="05000000000000000000" pitchFamily="2" charset="2"/>
              <a:buChar char="q"/>
            </a:pPr>
            <a:r>
              <a:rPr lang="en-US" sz="2600" dirty="0" smtClean="0"/>
              <a:t>Set up consortia as big as they are required for executing the Demonstrator.</a:t>
            </a:r>
            <a:endParaRPr lang="en-US" sz="2600" dirty="0"/>
          </a:p>
          <a:p>
            <a:pPr marL="358775" indent="-358775" algn="just">
              <a:lnSpc>
                <a:spcPct val="100000"/>
              </a:lnSpc>
              <a:buFont typeface="Wingdings" panose="05000000000000000000" pitchFamily="2" charset="2"/>
              <a:buChar char="q"/>
            </a:pPr>
            <a:endParaRPr lang="en-GB" dirty="0" smtClean="0"/>
          </a:p>
          <a:p>
            <a:pPr marL="358775" indent="-358775" algn="just">
              <a:lnSpc>
                <a:spcPct val="100000"/>
              </a:lnSpc>
              <a:buFont typeface="Wingdings" panose="05000000000000000000" pitchFamily="2" charset="2"/>
              <a:buChar char="q"/>
            </a:pPr>
            <a:endParaRPr lang="en-US" sz="2000" dirty="0">
              <a:solidFill>
                <a:schemeClr val="tx1">
                  <a:lumMod val="50000"/>
                </a:schemeClr>
              </a:solidFill>
            </a:endParaRPr>
          </a:p>
          <a:p>
            <a:pPr marL="358775" indent="-358775" algn="just">
              <a:lnSpc>
                <a:spcPct val="100000"/>
              </a:lnSpc>
              <a:buFont typeface="Wingdings" panose="05000000000000000000" pitchFamily="2" charset="2"/>
              <a:buChar char="q"/>
            </a:pPr>
            <a:endParaRPr lang="en-US" sz="2000" dirty="0">
              <a:solidFill>
                <a:schemeClr val="tx1">
                  <a:lumMod val="50000"/>
                </a:schemeClr>
              </a:solidFill>
            </a:endParaRPr>
          </a:p>
          <a:p>
            <a:pPr marL="358775" indent="-358775">
              <a:buFont typeface="Wingdings" panose="05000000000000000000" pitchFamily="2" charset="2"/>
              <a:buChar char="q"/>
            </a:pPr>
            <a:endParaRPr lang="en-GB" dirty="0"/>
          </a:p>
        </p:txBody>
      </p:sp>
    </p:spTree>
    <p:extLst>
      <p:ext uri="{BB962C8B-B14F-4D97-AF65-F5344CB8AC3E}">
        <p14:creationId xmlns:p14="http://schemas.microsoft.com/office/powerpoint/2010/main" val="1465757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EASA in the Programme</a:t>
            </a:r>
            <a:endParaRPr lang="en-GB" dirty="0"/>
          </a:p>
        </p:txBody>
      </p:sp>
      <p:sp>
        <p:nvSpPr>
          <p:cNvPr id="3" name="Content Placeholder 2"/>
          <p:cNvSpPr>
            <a:spLocks noGrp="1"/>
          </p:cNvSpPr>
          <p:nvPr>
            <p:ph idx="1"/>
          </p:nvPr>
        </p:nvSpPr>
        <p:spPr>
          <a:xfrm>
            <a:off x="257453" y="1242779"/>
            <a:ext cx="11379812" cy="5089432"/>
          </a:xfrm>
        </p:spPr>
        <p:txBody>
          <a:bodyPr>
            <a:normAutofit fontScale="92500" lnSpcReduction="20000"/>
          </a:bodyPr>
          <a:lstStyle/>
          <a:p>
            <a:r>
              <a:rPr lang="en-US" dirty="0"/>
              <a:t>Along the </a:t>
            </a:r>
            <a:r>
              <a:rPr lang="en-US" dirty="0" smtClean="0"/>
              <a:t>preparation and execution of the Demonstration activities, </a:t>
            </a:r>
            <a:r>
              <a:rPr lang="en-US" dirty="0"/>
              <a:t>care shall be taken on the need to </a:t>
            </a:r>
            <a:r>
              <a:rPr lang="en-US" b="1" dirty="0">
                <a:solidFill>
                  <a:srgbClr val="00B0F0"/>
                </a:solidFill>
              </a:rPr>
              <a:t>engage with the National Authorities and EASA (when </a:t>
            </a:r>
            <a:r>
              <a:rPr lang="en-US" b="1" dirty="0" smtClean="0">
                <a:solidFill>
                  <a:srgbClr val="00B0F0"/>
                </a:solidFill>
              </a:rPr>
              <a:t>required)</a:t>
            </a:r>
            <a:r>
              <a:rPr lang="en-US" dirty="0" smtClean="0"/>
              <a:t>, </a:t>
            </a:r>
            <a:r>
              <a:rPr lang="en-US" dirty="0"/>
              <a:t>to address the regulatory </a:t>
            </a:r>
            <a:r>
              <a:rPr lang="en-US" dirty="0" smtClean="0"/>
              <a:t>issues.</a:t>
            </a:r>
          </a:p>
          <a:p>
            <a:endParaRPr lang="en-US" dirty="0" smtClean="0"/>
          </a:p>
          <a:p>
            <a:r>
              <a:rPr lang="en-US" dirty="0" smtClean="0"/>
              <a:t>When relevant, projects shall</a:t>
            </a:r>
            <a:r>
              <a:rPr lang="en-US" dirty="0" smtClean="0">
                <a:solidFill>
                  <a:srgbClr val="00B0F0"/>
                </a:solidFill>
              </a:rPr>
              <a:t> </a:t>
            </a:r>
            <a:r>
              <a:rPr lang="en-US" b="1" dirty="0" smtClean="0">
                <a:solidFill>
                  <a:srgbClr val="00B0F0"/>
                </a:solidFill>
              </a:rPr>
              <a:t>anticipate the contribution of EASA in the Proposal </a:t>
            </a:r>
            <a:r>
              <a:rPr lang="en-US" dirty="0"/>
              <a:t>with</a:t>
            </a:r>
            <a:r>
              <a:rPr lang="en-US" b="1" dirty="0" smtClean="0">
                <a:solidFill>
                  <a:schemeClr val="bg1"/>
                </a:solidFill>
              </a:rPr>
              <a:t> </a:t>
            </a:r>
            <a:r>
              <a:rPr lang="en-US" dirty="0" smtClean="0"/>
              <a:t>associated</a:t>
            </a:r>
            <a:r>
              <a:rPr lang="en-US" dirty="0" smtClean="0">
                <a:solidFill>
                  <a:srgbClr val="00B0F0"/>
                </a:solidFill>
              </a:rPr>
              <a:t> </a:t>
            </a:r>
            <a:r>
              <a:rPr lang="en-US" b="1" dirty="0">
                <a:solidFill>
                  <a:srgbClr val="00B0F0"/>
                </a:solidFill>
              </a:rPr>
              <a:t>effort</a:t>
            </a:r>
            <a:r>
              <a:rPr lang="en-US" dirty="0" smtClean="0"/>
              <a:t>.</a:t>
            </a:r>
          </a:p>
          <a:p>
            <a:endParaRPr lang="en-US" dirty="0" smtClean="0"/>
          </a:p>
          <a:p>
            <a:r>
              <a:rPr lang="en-US" dirty="0" smtClean="0"/>
              <a:t>EASA contribution may include:</a:t>
            </a:r>
          </a:p>
          <a:p>
            <a:pPr lvl="1"/>
            <a:r>
              <a:rPr lang="en-US" dirty="0" smtClean="0"/>
              <a:t>Coordinating </a:t>
            </a:r>
            <a:r>
              <a:rPr lang="en-US" dirty="0"/>
              <a:t>the</a:t>
            </a:r>
            <a:r>
              <a:rPr lang="en-US" dirty="0">
                <a:solidFill>
                  <a:srgbClr val="00B0F0"/>
                </a:solidFill>
              </a:rPr>
              <a:t> </a:t>
            </a:r>
            <a:r>
              <a:rPr lang="en-US" b="1" dirty="0">
                <a:solidFill>
                  <a:srgbClr val="00B0F0"/>
                </a:solidFill>
              </a:rPr>
              <a:t>review of </a:t>
            </a:r>
            <a:r>
              <a:rPr lang="en-US" b="1" dirty="0" smtClean="0">
                <a:solidFill>
                  <a:srgbClr val="00B0F0"/>
                </a:solidFill>
              </a:rPr>
              <a:t>the </a:t>
            </a:r>
            <a:r>
              <a:rPr lang="en-US" b="1" dirty="0">
                <a:solidFill>
                  <a:srgbClr val="00B0F0"/>
                </a:solidFill>
              </a:rPr>
              <a:t>safety argumentation </a:t>
            </a:r>
            <a:r>
              <a:rPr lang="en-US" dirty="0"/>
              <a:t>with the competent </a:t>
            </a:r>
            <a:r>
              <a:rPr lang="en-US" dirty="0" smtClean="0"/>
              <a:t>authorities </a:t>
            </a:r>
            <a:r>
              <a:rPr lang="en-US" dirty="0"/>
              <a:t>involved </a:t>
            </a:r>
            <a:endParaRPr lang="en-US" dirty="0" smtClean="0"/>
          </a:p>
          <a:p>
            <a:pPr lvl="1"/>
            <a:r>
              <a:rPr lang="en-US" b="1" dirty="0" smtClean="0">
                <a:solidFill>
                  <a:srgbClr val="00B0F0"/>
                </a:solidFill>
              </a:rPr>
              <a:t>Provide guidance </a:t>
            </a:r>
            <a:r>
              <a:rPr lang="en-US" dirty="0"/>
              <a:t>to support </a:t>
            </a:r>
            <a:r>
              <a:rPr lang="en-US" dirty="0" smtClean="0"/>
              <a:t>the safety </a:t>
            </a:r>
            <a:r>
              <a:rPr lang="en-US" dirty="0"/>
              <a:t>review.</a:t>
            </a:r>
            <a:endParaRPr lang="en-GB" dirty="0"/>
          </a:p>
          <a:p>
            <a:pPr lvl="1"/>
            <a:r>
              <a:rPr lang="en-US" dirty="0" smtClean="0"/>
              <a:t>Supporting the</a:t>
            </a:r>
            <a:r>
              <a:rPr lang="en-US" dirty="0" smtClean="0">
                <a:solidFill>
                  <a:srgbClr val="00B0F0"/>
                </a:solidFill>
              </a:rPr>
              <a:t> </a:t>
            </a:r>
            <a:r>
              <a:rPr lang="en-US" b="1" dirty="0" smtClean="0">
                <a:solidFill>
                  <a:srgbClr val="00B0F0"/>
                </a:solidFill>
              </a:rPr>
              <a:t>approval and endorsement </a:t>
            </a:r>
            <a:r>
              <a:rPr lang="en-US" dirty="0" smtClean="0"/>
              <a:t>of </a:t>
            </a:r>
            <a:r>
              <a:rPr lang="en-US" dirty="0"/>
              <a:t>the </a:t>
            </a:r>
            <a:r>
              <a:rPr lang="en-US" dirty="0" smtClean="0"/>
              <a:t>safety cases</a:t>
            </a:r>
          </a:p>
          <a:p>
            <a:pPr lvl="1"/>
            <a:r>
              <a:rPr lang="en-US" dirty="0" smtClean="0"/>
              <a:t>…</a:t>
            </a:r>
          </a:p>
          <a:p>
            <a:pPr lvl="1"/>
            <a:endParaRPr lang="en-US" dirty="0" smtClean="0"/>
          </a:p>
          <a:p>
            <a:r>
              <a:rPr lang="en-US" dirty="0" smtClean="0"/>
              <a:t>Contact during the proposal elaboration phase: </a:t>
            </a:r>
            <a:r>
              <a:rPr lang="en-GB" dirty="0" smtClean="0">
                <a:hlinkClick r:id="rId2"/>
              </a:rPr>
              <a:t>SESAR_requests@easa.europa.eu</a:t>
            </a:r>
            <a:r>
              <a:rPr lang="en-US" dirty="0"/>
              <a:t> </a:t>
            </a:r>
            <a:endParaRPr lang="en-US" sz="2400" b="1" dirty="0">
              <a:solidFill>
                <a:schemeClr val="bg1"/>
              </a:solidFill>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B0C76E6-0B66-8944-91D4-A1BC6652E29F}" type="slidenum">
              <a:rPr kumimoji="0" lang="en-GB" sz="1200" b="0" i="0" u="none" strike="noStrike" kern="1200" cap="none" spc="0" normalizeH="0" baseline="0" noProof="0" smtClean="0">
                <a:ln>
                  <a:noFill/>
                </a:ln>
                <a:solidFill>
                  <a:srgbClr val="002F6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dirty="0">
              <a:ln>
                <a:noFill/>
              </a:ln>
              <a:solidFill>
                <a:srgbClr val="002F6E"/>
              </a:solidFill>
              <a:effectLst/>
              <a:uLnTx/>
              <a:uFillTx/>
              <a:latin typeface="Calibri" panose="020F0502020204030204"/>
              <a:ea typeface="+mn-ea"/>
              <a:cs typeface="+mn-cs"/>
            </a:endParaRPr>
          </a:p>
        </p:txBody>
      </p:sp>
      <p:pic>
        <p:nvPicPr>
          <p:cNvPr id="8" name="Picture 7"/>
          <p:cNvPicPr>
            <a:picLocks noChangeAspect="1"/>
          </p:cNvPicPr>
          <p:nvPr/>
        </p:nvPicPr>
        <p:blipFill>
          <a:blip r:embed="rId3"/>
          <a:stretch>
            <a:fillRect/>
          </a:stretch>
        </p:blipFill>
        <p:spPr>
          <a:xfrm>
            <a:off x="7779245" y="335173"/>
            <a:ext cx="1831249" cy="615149"/>
          </a:xfrm>
          <a:prstGeom prst="rect">
            <a:avLst/>
          </a:prstGeom>
        </p:spPr>
      </p:pic>
    </p:spTree>
    <p:extLst>
      <p:ext uri="{BB962C8B-B14F-4D97-AF65-F5344CB8AC3E}">
        <p14:creationId xmlns:p14="http://schemas.microsoft.com/office/powerpoint/2010/main" val="29871698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Need Help?</a:t>
            </a:r>
            <a:endParaRPr lang="fr-BE" dirty="0"/>
          </a:p>
        </p:txBody>
      </p:sp>
      <p:sp>
        <p:nvSpPr>
          <p:cNvPr id="3" name="Content Placeholder 2"/>
          <p:cNvSpPr>
            <a:spLocks noGrp="1"/>
          </p:cNvSpPr>
          <p:nvPr>
            <p:ph idx="1"/>
          </p:nvPr>
        </p:nvSpPr>
        <p:spPr>
          <a:xfrm>
            <a:off x="1052052" y="1052051"/>
            <a:ext cx="9832258" cy="4935794"/>
          </a:xfrm>
        </p:spPr>
        <p:txBody>
          <a:bodyPr>
            <a:normAutofit/>
          </a:bodyPr>
          <a:lstStyle/>
          <a:p>
            <a:pPr lvl="0"/>
            <a:r>
              <a:rPr lang="en-US" u="sng" dirty="0">
                <a:hlinkClick r:id="rId2"/>
              </a:rPr>
              <a:t>Online Manual</a:t>
            </a:r>
            <a:r>
              <a:rPr lang="en-US" dirty="0"/>
              <a:t>: Step-by-step online guidance</a:t>
            </a:r>
            <a:endParaRPr lang="fr-BE" dirty="0"/>
          </a:p>
          <a:p>
            <a:pPr lvl="0"/>
            <a:r>
              <a:rPr lang="en-US" u="sng" dirty="0">
                <a:hlinkClick r:id="rId3"/>
              </a:rPr>
              <a:t>IT-How-to</a:t>
            </a:r>
            <a:r>
              <a:rPr lang="en-US" dirty="0"/>
              <a:t>: IT guidance with screenshots</a:t>
            </a:r>
            <a:endParaRPr lang="fr-BE" dirty="0"/>
          </a:p>
          <a:p>
            <a:pPr lvl="0"/>
            <a:r>
              <a:rPr lang="en-US" u="sng" dirty="0">
                <a:hlinkClick r:id="rId4"/>
              </a:rPr>
              <a:t>IT helpdesk</a:t>
            </a:r>
            <a:r>
              <a:rPr lang="en-US" dirty="0"/>
              <a:t>: Contact the IT helpdesk for questions such as forgotten passwords, access rights and roles, technical aspects of submission of proposals, etc.</a:t>
            </a:r>
            <a:endParaRPr lang="fr-BE" dirty="0"/>
          </a:p>
          <a:p>
            <a:pPr lvl="0"/>
            <a:r>
              <a:rPr lang="en-US" u="sng" dirty="0">
                <a:hlinkClick r:id="rId5"/>
              </a:rPr>
              <a:t>FAQ</a:t>
            </a:r>
            <a:r>
              <a:rPr lang="en-IE" dirty="0"/>
              <a:t> </a:t>
            </a:r>
            <a:r>
              <a:rPr lang="en-US" dirty="0"/>
              <a:t>related to the ‘submission of proposals’ process</a:t>
            </a:r>
            <a:endParaRPr lang="fr-BE" dirty="0"/>
          </a:p>
          <a:p>
            <a:pPr lvl="0"/>
            <a:r>
              <a:rPr lang="en-US" dirty="0"/>
              <a:t>Call related questions: </a:t>
            </a:r>
            <a:r>
              <a:rPr lang="en-US" u="sng" dirty="0">
                <a:hlinkClick r:id="rId6"/>
              </a:rPr>
              <a:t>CINEA-CEF-TRANSPORT-CALLS@ec.europa.eu</a:t>
            </a:r>
            <a:r>
              <a:rPr lang="en-IE" dirty="0"/>
              <a:t> </a:t>
            </a:r>
            <a:endParaRPr lang="fr-BE" dirty="0"/>
          </a:p>
          <a:p>
            <a:r>
              <a:rPr lang="fr-BE" dirty="0"/>
              <a:t>Service desk: </a:t>
            </a:r>
            <a:r>
              <a:rPr lang="fr-BE" u="sng" dirty="0" smtClean="0">
                <a:hlinkClick r:id="rId7"/>
              </a:rPr>
              <a:t>EC-FUNDING-TENDER-SERVICE-DESK@ec.europa.eu</a:t>
            </a:r>
            <a:r>
              <a:rPr lang="fr-BE" u="sng" dirty="0"/>
              <a:t> </a:t>
            </a:r>
            <a:r>
              <a:rPr lang="fr-BE" u="sng" dirty="0" smtClean="0"/>
              <a:t>   </a:t>
            </a:r>
            <a:r>
              <a:rPr lang="fr-BE" dirty="0" smtClean="0"/>
              <a:t>+32 </a:t>
            </a:r>
            <a:r>
              <a:rPr lang="fr-BE" dirty="0"/>
              <a:t>2 29 92222</a:t>
            </a:r>
          </a:p>
          <a:p>
            <a:pPr marL="0" indent="0">
              <a:buNone/>
            </a:pPr>
            <a:endParaRPr lang="fr-BE" dirty="0"/>
          </a:p>
        </p:txBody>
      </p:sp>
    </p:spTree>
    <p:extLst>
      <p:ext uri="{BB962C8B-B14F-4D97-AF65-F5344CB8AC3E}">
        <p14:creationId xmlns:p14="http://schemas.microsoft.com/office/powerpoint/2010/main" val="725736986"/>
      </p:ext>
    </p:extLst>
  </p:cSld>
  <p:clrMapOvr>
    <a:masterClrMapping/>
  </p:clrMapOvr>
</p:sld>
</file>

<file path=ppt/theme/theme1.xml><?xml version="1.0" encoding="utf-8"?>
<a:theme xmlns:a="http://schemas.openxmlformats.org/drawingml/2006/main" name="Conception personnalisée">
  <a:themeElements>
    <a:clrScheme name="SESAR 3">
      <a:dk1>
        <a:srgbClr val="002F6E"/>
      </a:dk1>
      <a:lt1>
        <a:srgbClr val="009DD9"/>
      </a:lt1>
      <a:dk2>
        <a:srgbClr val="79B51D"/>
      </a:dk2>
      <a:lt2>
        <a:srgbClr val="F2DB00"/>
      </a:lt2>
      <a:accent1>
        <a:srgbClr val="79B51D"/>
      </a:accent1>
      <a:accent2>
        <a:srgbClr val="009DD9"/>
      </a:accent2>
      <a:accent3>
        <a:srgbClr val="BDCD00"/>
      </a:accent3>
      <a:accent4>
        <a:srgbClr val="F2DB00"/>
      </a:accent4>
      <a:accent5>
        <a:srgbClr val="E08A00"/>
      </a:accent5>
      <a:accent6>
        <a:srgbClr val="009DD9"/>
      </a:accent6>
      <a:hlink>
        <a:srgbClr val="001F59"/>
      </a:hlink>
      <a:folHlink>
        <a:srgbClr val="009DD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sarJU" id="{141B2CD0-5E05-6C4C-B8B8-86B4372BE19F}" vid="{7B77C5C0-68AE-EF40-9F37-7C9BBFEEDEB8}"/>
    </a:ext>
  </a:extLst>
</a:theme>
</file>

<file path=ppt/theme/theme2.xml><?xml version="1.0" encoding="utf-8"?>
<a:theme xmlns:a="http://schemas.openxmlformats.org/drawingml/2006/main" name="1_Conception personnalisée">
  <a:themeElements>
    <a:clrScheme name="SESAR 3">
      <a:dk1>
        <a:srgbClr val="002F6E"/>
      </a:dk1>
      <a:lt1>
        <a:srgbClr val="009DD9"/>
      </a:lt1>
      <a:dk2>
        <a:srgbClr val="79B51D"/>
      </a:dk2>
      <a:lt2>
        <a:srgbClr val="F2DB00"/>
      </a:lt2>
      <a:accent1>
        <a:srgbClr val="79B51D"/>
      </a:accent1>
      <a:accent2>
        <a:srgbClr val="009DD9"/>
      </a:accent2>
      <a:accent3>
        <a:srgbClr val="BDCD00"/>
      </a:accent3>
      <a:accent4>
        <a:srgbClr val="F2DB00"/>
      </a:accent4>
      <a:accent5>
        <a:srgbClr val="E08A00"/>
      </a:accent5>
      <a:accent6>
        <a:srgbClr val="009DD9"/>
      </a:accent6>
      <a:hlink>
        <a:srgbClr val="001F59"/>
      </a:hlink>
      <a:folHlink>
        <a:srgbClr val="009DD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sarJU" id="{141B2CD0-5E05-6C4C-B8B8-86B4372BE19F}" vid="{479B5C36-AD81-D046-B7BD-592F51D21C5E}"/>
    </a:ext>
  </a:extLst>
</a:theme>
</file>

<file path=ppt/theme/theme3.xml><?xml version="1.0" encoding="utf-8"?>
<a:theme xmlns:a="http://schemas.openxmlformats.org/drawingml/2006/main" name="Thème Office">
  <a:themeElements>
    <a:clrScheme name="SESAR 5">
      <a:dk1>
        <a:srgbClr val="002F6E"/>
      </a:dk1>
      <a:lt1>
        <a:srgbClr val="FFFFFF"/>
      </a:lt1>
      <a:dk2>
        <a:srgbClr val="79B51D"/>
      </a:dk2>
      <a:lt2>
        <a:srgbClr val="F2DB00"/>
      </a:lt2>
      <a:accent1>
        <a:srgbClr val="79B51D"/>
      </a:accent1>
      <a:accent2>
        <a:srgbClr val="009DD9"/>
      </a:accent2>
      <a:accent3>
        <a:srgbClr val="001F59"/>
      </a:accent3>
      <a:accent4>
        <a:srgbClr val="F2DB00"/>
      </a:accent4>
      <a:accent5>
        <a:srgbClr val="E08A00"/>
      </a:accent5>
      <a:accent6>
        <a:srgbClr val="009DD9"/>
      </a:accent6>
      <a:hlink>
        <a:srgbClr val="001F59"/>
      </a:hlink>
      <a:folHlink>
        <a:srgbClr val="009DD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sarJU" id="{141B2CD0-5E05-6C4C-B8B8-86B4372BE19F}" vid="{DBACA91A-5FD3-6A46-A637-F671371FD1B8}"/>
    </a:ext>
  </a:extLst>
</a:theme>
</file>

<file path=ppt/theme/theme4.xml><?xml version="1.0" encoding="utf-8"?>
<a:theme xmlns:a="http://schemas.openxmlformats.org/drawingml/2006/main" name="2_Conception personnalisée">
  <a:themeElements>
    <a:clrScheme name="SESAR 3">
      <a:dk1>
        <a:srgbClr val="002F6E"/>
      </a:dk1>
      <a:lt1>
        <a:srgbClr val="009DD9"/>
      </a:lt1>
      <a:dk2>
        <a:srgbClr val="79B51D"/>
      </a:dk2>
      <a:lt2>
        <a:srgbClr val="F2DB00"/>
      </a:lt2>
      <a:accent1>
        <a:srgbClr val="79B51D"/>
      </a:accent1>
      <a:accent2>
        <a:srgbClr val="009DD9"/>
      </a:accent2>
      <a:accent3>
        <a:srgbClr val="BDCD00"/>
      </a:accent3>
      <a:accent4>
        <a:srgbClr val="F2DB00"/>
      </a:accent4>
      <a:accent5>
        <a:srgbClr val="E08A00"/>
      </a:accent5>
      <a:accent6>
        <a:srgbClr val="009DD9"/>
      </a:accent6>
      <a:hlink>
        <a:srgbClr val="001F59"/>
      </a:hlink>
      <a:folHlink>
        <a:srgbClr val="009DD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sarJU" id="{141B2CD0-5E05-6C4C-B8B8-86B4372BE19F}" vid="{5EB581FF-E5D4-6345-83F6-8C6F2A1A2AED}"/>
    </a:ext>
  </a:extLst>
</a:theme>
</file>

<file path=ppt/theme/theme5.xml><?xml version="1.0" encoding="utf-8"?>
<a:theme xmlns:a="http://schemas.openxmlformats.org/drawingml/2006/main" name="1_Thème Office">
  <a:themeElements>
    <a:clrScheme name="SESAR 5">
      <a:dk1>
        <a:srgbClr val="002F6E"/>
      </a:dk1>
      <a:lt1>
        <a:srgbClr val="FFFFFF"/>
      </a:lt1>
      <a:dk2>
        <a:srgbClr val="79B51D"/>
      </a:dk2>
      <a:lt2>
        <a:srgbClr val="F2DB00"/>
      </a:lt2>
      <a:accent1>
        <a:srgbClr val="79B51D"/>
      </a:accent1>
      <a:accent2>
        <a:srgbClr val="009DD9"/>
      </a:accent2>
      <a:accent3>
        <a:srgbClr val="001F59"/>
      </a:accent3>
      <a:accent4>
        <a:srgbClr val="F2DB00"/>
      </a:accent4>
      <a:accent5>
        <a:srgbClr val="E08A00"/>
      </a:accent5>
      <a:accent6>
        <a:srgbClr val="009DD9"/>
      </a:accent6>
      <a:hlink>
        <a:srgbClr val="001F59"/>
      </a:hlink>
      <a:folHlink>
        <a:srgbClr val="009DD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sarJU" id="{141B2CD0-5E05-6C4C-B8B8-86B4372BE19F}" vid="{DBACA91A-5FD3-6A46-A637-F671371FD1B8}"/>
    </a:ext>
  </a:ext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ec63619-3844-40e7-9e28-7c36eb199f00"/>
    <IDMS_DateOfPublication xmlns="2ec63619-3844-40e7-9e28-7c36eb199f00" xsi:nil="true"/>
    <IDMS_Published xmlns="2ec63619-3844-40e7-9e28-7c36eb199f00">false</IDMS_Published>
    <IDMS_Classification xmlns="2ec63619-3844-40e7-9e28-7c36eb199f00">SJU Restricted</IDMS_Classification>
    <IDMS_EditionNumber xmlns="2ec63619-3844-40e7-9e28-7c36eb199f00">1</IDMS_EditionNumber>
    <hdf5398eddc64a9c8c6cebfa56258d72 xmlns="2ec63619-3844-40e7-9e28-7c36eb199f00">
      <Terms xmlns="http://schemas.microsoft.com/office/infopath/2007/PartnerControls"/>
    </hdf5398eddc64a9c8c6cebfa56258d72>
    <IDMS_Registered xmlns="2ec63619-3844-40e7-9e28-7c36eb199f00">false</IDMS_Registered>
    <IDMS_DateOfExpiry xmlns="2ec63619-3844-40e7-9e28-7c36eb199f00" xsi:nil="true"/>
    <IDMS_DocumentStatus xmlns="2ec63619-3844-40e7-9e28-7c36eb199f00">Approved</IDMS_DocumentStatus>
    <IDMS_SJUOwner xmlns="2ec63619-3844-40e7-9e28-7c36eb199f00">
      <UserInfo>
        <DisplayName>Benoit Fonck</DisplayName>
        <AccountId>47</AccountId>
        <AccountType/>
      </UserInfo>
    </IDMS_SJUOwner>
    <IDMS_DateOfEntryIntoForce xmlns="2ec63619-3844-40e7-9e28-7c36eb199f00" xsi:nil="true"/>
    <IDMS_CommunicationType xmlns="2ec63619-3844-40e7-9e28-7c36eb199f00" xsi:nil="true"/>
    <h2b2646b3646492a81ac198cf1bbda1b xmlns="2ec63619-3844-40e7-9e28-7c36eb199f00">
      <Terms xmlns="http://schemas.microsoft.com/office/infopath/2007/PartnerControls"/>
    </h2b2646b3646492a81ac198cf1bbda1b>
    <IDMS_Reference xmlns="2ec63619-3844-40e7-9e28-7c36eb199f00" xsi:nil="true"/>
    <TaxKeywordTaxHTField xmlns="2ec63619-3844-40e7-9e28-7c36eb199f00">
      <Terms xmlns="http://schemas.microsoft.com/office/infopath/2007/PartnerControls"/>
    </TaxKeywordTaxHTField>
    <_dlc_ExpireDateSaved xmlns="http://schemas.microsoft.com/sharepoint/v3" xsi:nil="true"/>
    <_dlc_ExpireDate xmlns="http://schemas.microsoft.com/sharepoint/v3">2027-11-16T15:36:02+00:00</_dlc_ExpireDate>
  </documentManagement>
</p:properties>
</file>

<file path=customXml/item2.xml><?xml version="1.0" encoding="utf-8"?>
<ct:contentTypeSchema xmlns:ct="http://schemas.microsoft.com/office/2006/metadata/contentType" xmlns:ma="http://schemas.microsoft.com/office/2006/metadata/properties/metaAttributes" ct:_="" ma:_="" ma:contentTypeName="Communication" ma:contentTypeID="0x01010046A7623DD5BCC7448A0CB275D0ABF4C40100705E3E7E253E2346A3C7CEDBACE2FBBE" ma:contentTypeVersion="28" ma:contentTypeDescription="Create a new document." ma:contentTypeScope="" ma:versionID="96357faee7ccc09d9c27abd4bfeceee4">
  <xsd:schema xmlns:xsd="http://www.w3.org/2001/XMLSchema" xmlns:xs="http://www.w3.org/2001/XMLSchema" xmlns:p="http://schemas.microsoft.com/office/2006/metadata/properties" xmlns:ns1="http://schemas.microsoft.com/sharepoint/v3" xmlns:ns2="2ec63619-3844-40e7-9e28-7c36eb199f00" targetNamespace="http://schemas.microsoft.com/office/2006/metadata/properties" ma:root="true" ma:fieldsID="8750fb2cb987c5b1822d4c68fa96a549" ns1:_="" ns2:_="">
    <xsd:import namespace="http://schemas.microsoft.com/sharepoint/v3"/>
    <xsd:import namespace="2ec63619-3844-40e7-9e28-7c36eb199f00"/>
    <xsd:element name="properties">
      <xsd:complexType>
        <xsd:sequence>
          <xsd:element name="documentManagement">
            <xsd:complexType>
              <xsd:all>
                <xsd:element ref="ns2:IDMS_Classification"/>
                <xsd:element ref="ns2:IDMS_DateOfPublication" minOccurs="0"/>
                <xsd:element ref="ns2:IDMS_DocumentStatus"/>
                <xsd:element ref="ns2:IDMS_EditionNumber"/>
                <xsd:element ref="ns2:IDMS_Published" minOccurs="0"/>
                <xsd:element ref="ns2:IDMS_Registered" minOccurs="0"/>
                <xsd:element ref="ns2:IDMS_SJUOwner" minOccurs="0"/>
                <xsd:element ref="ns2:IDMS_CommunicationType" minOccurs="0"/>
                <xsd:element ref="ns2:IDMS_DateOfEntryIntoForce" minOccurs="0"/>
                <xsd:element ref="ns2:IDMS_DateOfExpiry" minOccurs="0"/>
                <xsd:element ref="ns2:hdf5398eddc64a9c8c6cebfa56258d72" minOccurs="0"/>
                <xsd:element ref="ns2:TaxCatchAll" minOccurs="0"/>
                <xsd:element ref="ns2:TaxCatchAllLabel" minOccurs="0"/>
                <xsd:element ref="ns2:IDMS_Reference" minOccurs="0"/>
                <xsd:element ref="ns1:_dlc_Exempt" minOccurs="0"/>
                <xsd:element ref="ns1:_dlc_ExpireDateSaved" minOccurs="0"/>
                <xsd:element ref="ns1:_dlc_ExpireDate" minOccurs="0"/>
                <xsd:element ref="ns2:TaxKeywordTaxHTField" minOccurs="0"/>
                <xsd:element ref="ns2:h2b2646b3646492a81ac198cf1bbda1b"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23" nillable="true" ma:displayName="Exempt from Policy" ma:description="" ma:hidden="true" ma:internalName="_dlc_Exempt" ma:readOnly="true">
      <xsd:simpleType>
        <xsd:restriction base="dms:Unknown"/>
      </xsd:simpleType>
    </xsd:element>
    <xsd:element name="_dlc_ExpireDateSaved" ma:index="24" nillable="true" ma:displayName="Original Expiration Date" ma:description="" ma:hidden="true" ma:internalName="_dlc_ExpireDateSaved" ma:readOnly="true">
      <xsd:simpleType>
        <xsd:restriction base="dms:DateTime"/>
      </xsd:simpleType>
    </xsd:element>
    <xsd:element name="_dlc_ExpireDate" ma:index="25" nillable="true" ma:displayName="Expiration Date" ma:description="" ma:hidden="true" ma:indexed="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ec63619-3844-40e7-9e28-7c36eb199f00" elementFormDefault="qualified">
    <xsd:import namespace="http://schemas.microsoft.com/office/2006/documentManagement/types"/>
    <xsd:import namespace="http://schemas.microsoft.com/office/infopath/2007/PartnerControls"/>
    <xsd:element name="IDMS_Classification" ma:index="8" ma:displayName="Classification" ma:default="Public" ma:format="Dropdown" ma:internalName="Classification" ma:readOnly="false">
      <xsd:simpleType>
        <xsd:restriction base="dms:Choice">
          <xsd:enumeration value="Public"/>
          <xsd:enumeration value="Confidential"/>
          <xsd:enumeration value="SJU Restricted"/>
          <xsd:enumeration value="SESAR Secret"/>
        </xsd:restriction>
      </xsd:simpleType>
    </xsd:element>
    <xsd:element name="IDMS_DateOfPublication" ma:index="9" nillable="true" ma:displayName="Date of External Publication" ma:format="DateOnly" ma:internalName="Date_x0020_of_x0020_External_x0020_Publication">
      <xsd:simpleType>
        <xsd:restriction base="dms:DateTime"/>
      </xsd:simpleType>
    </xsd:element>
    <xsd:element name="IDMS_DocumentStatus" ma:index="10" ma:displayName="Document Status" ma:default="Draft" ma:format="Dropdown" ma:internalName="Document_x0020_Status" ma:readOnly="false">
      <xsd:simpleType>
        <xsd:restriction base="dms:Choice">
          <xsd:enumeration value="Draft"/>
          <xsd:enumeration value="Under Review"/>
          <xsd:enumeration value="Approved"/>
          <xsd:enumeration value="External"/>
          <xsd:enumeration value="Archived"/>
        </xsd:restriction>
      </xsd:simpleType>
    </xsd:element>
    <xsd:element name="IDMS_EditionNumber" ma:index="11" ma:displayName="Edition Number" ma:default="00.01" ma:internalName="Edition_x0020_Number" ma:readOnly="false">
      <xsd:simpleType>
        <xsd:restriction base="dms:Text">
          <xsd:maxLength value="5"/>
        </xsd:restriction>
      </xsd:simpleType>
    </xsd:element>
    <xsd:element name="IDMS_Published" ma:index="12" nillable="true" ma:displayName="Published Externally" ma:internalName="Published_x0020_Externally">
      <xsd:simpleType>
        <xsd:restriction base="dms:Boolean"/>
      </xsd:simpleType>
    </xsd:element>
    <xsd:element name="IDMS_Registered" ma:index="13" nillable="true" ma:displayName="Registered" ma:internalName="Registered">
      <xsd:simpleType>
        <xsd:restriction base="dms:Boolean"/>
      </xsd:simpleType>
    </xsd:element>
    <xsd:element name="IDMS_SJUOwner" ma:index="14" nillable="true" ma:displayName="SJU Owner" ma:list="UserInfo" ma:SearchPeopleOnly="false" ma:SharePointGroup="0" ma:internalName="SJU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DMS_CommunicationType" ma:index="15" nillable="true" ma:displayName="Communication Type" ma:format="Dropdown" ma:internalName="Communication_x0020_Type" ma:readOnly="false">
      <xsd:simpleType>
        <xsd:restriction base="dms:Choice">
          <xsd:enumeration value="Agenda"/>
          <xsd:enumeration value="Brochure"/>
          <xsd:enumeration value="Catalogue"/>
          <xsd:enumeration value="Email"/>
          <xsd:enumeration value="​Information Circular"/>
          <xsd:enumeration value="Letter"/>
          <xsd:enumeration value="Memo"/>
          <xsd:enumeration value="Note to File"/>
          <xsd:enumeration value="Presentation"/>
          <xsd:enumeration value="Press release"/>
          <xsd:enumeration value="Request"/>
          <xsd:enumeration value="Training"/>
        </xsd:restriction>
      </xsd:simpleType>
    </xsd:element>
    <xsd:element name="IDMS_DateOfEntryIntoForce" ma:index="16" nillable="true" ma:displayName="Date of Entry into Force" ma:format="DateOnly" ma:internalName="Date_x0020_of_x0020_Entry_x0020_into_x0020_Force">
      <xsd:simpleType>
        <xsd:restriction base="dms:DateTime"/>
      </xsd:simpleType>
    </xsd:element>
    <xsd:element name="IDMS_DateOfExpiry" ma:index="17" nillable="true" ma:displayName="Date of Expiry" ma:default="" ma:format="DateOnly" ma:internalName="Date_x0020_of_x0020_Expiry">
      <xsd:simpleType>
        <xsd:restriction base="dms:DateTime"/>
      </xsd:simpleType>
    </xsd:element>
    <xsd:element name="hdf5398eddc64a9c8c6cebfa56258d72" ma:index="18" nillable="true" ma:taxonomy="true" ma:internalName="hdf5398eddc64a9c8c6cebfa56258d72" ma:taxonomyFieldName="Meeting_x002F_Event_x0020_Reference" ma:displayName="Meeting/Event Reference" ma:fieldId="{1df5398e-ddc6-4a9c-8c6c-ebfa56258d72}" ma:sspId="6c837f22-4de4-4b3d-a3b5-a93a88f66867" ma:termSetId="5f459ac6-f551-4932-beea-fcb080fd1527" ma:anchorId="00000000-0000-0000-0000-000000000000" ma:open="false" ma:isKeyword="false">
      <xsd:complexType>
        <xsd:sequence>
          <xsd:element ref="pc:Terms" minOccurs="0" maxOccurs="1"/>
        </xsd:sequence>
      </xsd:complexType>
    </xsd:element>
    <xsd:element name="TaxCatchAll" ma:index="19" nillable="true" ma:displayName="Taxonomy Catch All Column" ma:description="" ma:hidden="true" ma:list="{f9fc73c7-2f9c-4d7c-8fcd-dd056cd36a3d}" ma:internalName="TaxCatchAll" ma:showField="CatchAllData" ma:web="2ec63619-3844-40e7-9e28-7c36eb199f00">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description="" ma:hidden="true" ma:list="{f9fc73c7-2f9c-4d7c-8fcd-dd056cd36a3d}" ma:internalName="TaxCatchAllLabel" ma:readOnly="true" ma:showField="CatchAllDataLabel" ma:web="2ec63619-3844-40e7-9e28-7c36eb199f00">
      <xsd:complexType>
        <xsd:complexContent>
          <xsd:extension base="dms:MultiChoiceLookup">
            <xsd:sequence>
              <xsd:element name="Value" type="dms:Lookup" maxOccurs="unbounded" minOccurs="0" nillable="true"/>
            </xsd:sequence>
          </xsd:extension>
        </xsd:complexContent>
      </xsd:complexType>
    </xsd:element>
    <xsd:element name="IDMS_Reference" ma:index="22" nillable="true" ma:displayName="Reference" ma:internalName="Reference">
      <xsd:simpleType>
        <xsd:restriction base="dms:Text"/>
      </xsd:simpleType>
    </xsd:element>
    <xsd:element name="TaxKeywordTaxHTField" ma:index="26" nillable="true" ma:taxonomy="true" ma:internalName="TaxKeywordTaxHTField" ma:taxonomyFieldName="TaxKeyword" ma:displayName="Enterprise Keywords" ma:fieldId="{23f27201-bee3-471e-b2e7-b64fd8b7ca38}" ma:taxonomyMulti="true" ma:sspId="6c837f22-4de4-4b3d-a3b5-a93a88f66867" ma:termSetId="00000000-0000-0000-0000-000000000000" ma:anchorId="00000000-0000-0000-0000-000000000000" ma:open="true" ma:isKeyword="true">
      <xsd:complexType>
        <xsd:sequence>
          <xsd:element ref="pc:Terms" minOccurs="0" maxOccurs="1"/>
        </xsd:sequence>
      </xsd:complexType>
    </xsd:element>
    <xsd:element name="h2b2646b3646492a81ac198cf1bbda1b" ma:index="28" nillable="true" ma:taxonomy="true" ma:internalName="h2b2646b3646492a81ac198cf1bbda1b" ma:taxonomyFieldName="Contract_x0020_Reference" ma:displayName="Contract Reference" ma:default="" ma:fieldId="{12b2646b-3646-492a-81ac-198cf1bbda1b}" ma:sspId="6c837f22-4de4-4b3d-a3b5-a93a88f66867" ma:termSetId="f8bdab08-702d-44c2-ad76-3beb6b0482bb"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p:Policy xmlns:p="office.server.policy" id="" local="true">
  <p:Name>IDMS Document</p:Name>
  <p:Description/>
  <p:Statement/>
  <p:PolicyItems>
    <p:PolicyItem featureId="Microsoft.Office.RecordsManagement.PolicyFeatures.Expiration" staticId="0x01010046A7623DD5BCC7448A0CB275D0ABF4C4|-873455637" UniqueId="6336633c-f2ba-4d5c-a347-e43a57a48a6c">
      <p:Name>Retention</p:Name>
      <p:Description>Automatic scheduling of content for processing, and performing a retention action on content that has reached its due date.</p:Description>
      <p:CustomData>
        <Schedules nextStageId="3">
          <Schedule type="Default">
            <stages>
              <data stageId="1" stageDeleted="true"/>
              <data stageId="2">
                <formula id="Microsoft.Office.RecordsManagement.PolicyFeatures.Expiration.Formula.BuiltIn">
                  <number>5</number>
                  <property>Modified</property>
                  <period>years</period>
                </formula>
                <action type="workflow" id="86da5a2d-dda5-4912-afc3-71dc29d12ad8"/>
              </data>
            </stages>
          </Schedule>
        </Schedules>
      </p:CustomData>
    </p:PolicyItem>
    <p:PolicyItem featureId="Microsoft.Office.RecordsManagement.PolicyFeatures.PolicyAudit" staticId="0x01010046A7623DD5BCC7448A0CB275D0ABF4C4|1665009279" UniqueId="e01e9727-4b21-4d1d-b6ce-6013aec51944">
      <p:Name>Auditing</p:Name>
      <p:Description>Audits user actions on documents and list items to the Audit Log.</p:Description>
      <p:CustomData>
        <Audit>
          <DeleteRestore/>
        </Audit>
      </p:CustomData>
    </p:PolicyItem>
  </p:PolicyItems>
</p:Policy>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Version=16.0.0.0, Culture=neutral, PublicKeyToken=71e9bce111e9429c</Assembly>
    <Class>Microsoft.Office.RecordsManagement.Internal.UpdateExpireDate</Class>
    <Data/>
    <Filter/>
  </Receiver>
  <Receiver>
    <Name>Policy Auditing</Name>
    <Synchronization>Synchronous</Synchronization>
    <Type>10001</Type>
    <SequenceNumber>1100</SequenceNumber>
    <Url/>
    <Assembly>Microsoft.Office.Policy, Version=16.0.0.0, Culture=neutral, PublicKeyToken=71e9bce111e9429c</Assembly>
    <Class>Microsoft.Office.RecordsManagement.Internal.AuditHandler</Class>
    <Data/>
    <Filter/>
  </Receiver>
  <Receiver>
    <Name>Policy Auditing</Name>
    <Synchronization>Synchronous</Synchronization>
    <Type>10002</Type>
    <SequenceNumber>1101</SequenceNumber>
    <Url/>
    <Assembly>Microsoft.Office.Policy, Version=16.0.0.0, Culture=neutral, PublicKeyToken=71e9bce111e9429c</Assembly>
    <Class>Microsoft.Office.RecordsManagement.Internal.AuditHandler</Class>
    <Data/>
    <Filter/>
  </Receiver>
  <Receiver>
    <Name>Policy Auditing</Name>
    <Synchronization>Synchronous</Synchronization>
    <Type>10004</Type>
    <SequenceNumber>1102</SequenceNumber>
    <Url/>
    <Assembly>Microsoft.Office.Policy, Version=16.0.0.0, Culture=neutral, PublicKeyToken=71e9bce111e9429c</Assembly>
    <Class>Microsoft.Office.RecordsManagement.Internal.AuditHandler</Class>
    <Data/>
    <Filter/>
  </Receiver>
  <Receiver>
    <Name>Policy Auditing</Name>
    <Synchronization>Synchronous</Synchronization>
    <Type>10006</Type>
    <SequenceNumber>1103</SequenceNumber>
    <Url/>
    <Assembly>Microsoft.Office.Policy, Version=16.0.0.0, Culture=neutral, PublicKeyToken=71e9bce111e9429c</Assembly>
    <Class>Microsoft.Office.RecordsManagement.Internal.AuditHandler</Class>
    <Data/>
    <Filter/>
  </Receiver>
</spe:Receivers>
</file>

<file path=customXml/itemProps1.xml><?xml version="1.0" encoding="utf-8"?>
<ds:datastoreItem xmlns:ds="http://schemas.openxmlformats.org/officeDocument/2006/customXml" ds:itemID="{260BD923-77A2-4F57-8B2F-A516B4E4B214}">
  <ds:schemaRefs>
    <ds:schemaRef ds:uri="http://purl.org/dc/elements/1.1/"/>
    <ds:schemaRef ds:uri="http://schemas.microsoft.com/office/2006/metadata/properties"/>
    <ds:schemaRef ds:uri="http://schemas.openxmlformats.org/package/2006/metadata/core-properties"/>
    <ds:schemaRef ds:uri="http://schemas.microsoft.com/sharepoint/v3"/>
    <ds:schemaRef ds:uri="http://purl.org/dc/terms/"/>
    <ds:schemaRef ds:uri="http://schemas.microsoft.com/office/2006/documentManagement/types"/>
    <ds:schemaRef ds:uri="http://schemas.microsoft.com/office/infopath/2007/PartnerControls"/>
    <ds:schemaRef ds:uri="2ec63619-3844-40e7-9e28-7c36eb199f00"/>
    <ds:schemaRef ds:uri="http://www.w3.org/XML/1998/namespace"/>
    <ds:schemaRef ds:uri="http://purl.org/dc/dcmitype/"/>
  </ds:schemaRefs>
</ds:datastoreItem>
</file>

<file path=customXml/itemProps2.xml><?xml version="1.0" encoding="utf-8"?>
<ds:datastoreItem xmlns:ds="http://schemas.openxmlformats.org/officeDocument/2006/customXml" ds:itemID="{AE025458-54C0-47F6-87D1-CDC138ACAC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ec63619-3844-40e7-9e28-7c36eb199f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F149755-941B-42B6-97AE-38B517F3AFD4}">
  <ds:schemaRefs>
    <ds:schemaRef ds:uri="office.server.policy"/>
  </ds:schemaRefs>
</ds:datastoreItem>
</file>

<file path=customXml/itemProps4.xml><?xml version="1.0" encoding="utf-8"?>
<ds:datastoreItem xmlns:ds="http://schemas.openxmlformats.org/officeDocument/2006/customXml" ds:itemID="{78F89F4D-1F4A-45EB-8AC5-067EA4963AC2}">
  <ds:schemaRefs>
    <ds:schemaRef ds:uri="http://schemas.microsoft.com/sharepoint/v3/contenttype/forms"/>
  </ds:schemaRefs>
</ds:datastoreItem>
</file>

<file path=customXml/itemProps5.xml><?xml version="1.0" encoding="utf-8"?>
<ds:datastoreItem xmlns:ds="http://schemas.openxmlformats.org/officeDocument/2006/customXml" ds:itemID="{EDBB86A0-628C-4B34-A7E3-415AEE08CE2C}">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SESAR3JU PPT template</Template>
  <TotalTime>9625</TotalTime>
  <Words>1604</Words>
  <Application>Microsoft Office PowerPoint</Application>
  <PresentationFormat>Widescreen</PresentationFormat>
  <Paragraphs>156</Paragraphs>
  <Slides>22</Slides>
  <Notes>0</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22</vt:i4>
      </vt:variant>
    </vt:vector>
  </HeadingPairs>
  <TitlesOfParts>
    <vt:vector size="31" baseType="lpstr">
      <vt:lpstr>Arial</vt:lpstr>
      <vt:lpstr>Calibri</vt:lpstr>
      <vt:lpstr>Calibri Light</vt:lpstr>
      <vt:lpstr>Wingdings</vt:lpstr>
      <vt:lpstr>Conception personnalisée</vt:lpstr>
      <vt:lpstr>1_Conception personnalisée</vt:lpstr>
      <vt:lpstr>Thème Office</vt:lpstr>
      <vt:lpstr>2_Conception personnalisée</vt:lpstr>
      <vt:lpstr>1_Thème Office</vt:lpstr>
      <vt:lpstr>PowerPoint Presentation</vt:lpstr>
      <vt:lpstr>Agenda &amp; Objectives</vt:lpstr>
      <vt:lpstr>BEST PRACTICES</vt:lpstr>
      <vt:lpstr>Set of best Practices – ATM content related</vt:lpstr>
      <vt:lpstr>Set of best Practices – ATM content related</vt:lpstr>
      <vt:lpstr>Pay attention to the terminology of the CEF Programme</vt:lpstr>
      <vt:lpstr>Set of best Practices – Process related</vt:lpstr>
      <vt:lpstr>EASA in the Programme</vt:lpstr>
      <vt:lpstr>Need Help?</vt:lpstr>
      <vt:lpstr>Timetable and deadlines</vt:lpstr>
      <vt:lpstr>Answer to received Questions</vt:lpstr>
      <vt:lpstr>Can Associated Countries be eligible for funding? (1/2)</vt:lpstr>
      <vt:lpstr>Can Associated Countries be eligible for funding? (2/2)</vt:lpstr>
      <vt:lpstr>Can you apply without any precedent EU application?</vt:lpstr>
      <vt:lpstr>Can you please detail the considerations and constraints to be taken in account in the DSD projects with regards to purchase costs, and in particular equipment purchase?</vt:lpstr>
      <vt:lpstr>Could you please share a timeline of the relevant steps?</vt:lpstr>
      <vt:lpstr>Can “virtual operations centers“ of Airports managing flight operations and its data also be considered under the second program (call)?</vt:lpstr>
      <vt:lpstr>What security methods will the Virtual Center concept use?</vt:lpstr>
      <vt:lpstr>Will all Enablers used/matured in a DSD proposal have to target the same maturity level (i.e. TRL8 in this case)? </vt:lpstr>
      <vt:lpstr>What support is offered by SJU to coordinate project proposals among the interested industry partners?</vt:lpstr>
      <vt:lpstr>How will the Governance incentify ANSPs to move from a CAPEX only to OPEX being given credit and incentives too?</vt:lpstr>
      <vt:lpstr>PowerPoint Presentation</vt:lpstr>
    </vt:vector>
  </TitlesOfParts>
  <Company>EUROCONTROL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DSD Info Day 0.1</dc:title>
  <dc:creator>Marouan Chida</dc:creator>
  <cp:keywords/>
  <cp:lastModifiedBy>Benoit Fonck</cp:lastModifiedBy>
  <cp:revision>610</cp:revision>
  <cp:lastPrinted>2022-11-25T06:06:49Z</cp:lastPrinted>
  <dcterms:created xsi:type="dcterms:W3CDTF">2022-01-26T13:32:44Z</dcterms:created>
  <dcterms:modified xsi:type="dcterms:W3CDTF">2022-11-25T07:19:14Z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0x01010046A7623DD5BCC7448A0CB275D0ABF4C40100705E3E7E253E2346A3C7CEDBACE2FBBE</vt:lpwstr>
  </property>
  <property fmtid="{D5CDD505-2E9C-101B-9397-08002B2CF9AE}" pid="3" name="_dlc_policyId">
    <vt:lpwstr>0x01010046A7623DD5BCC7448A0CB275D0ABF4C4|-873455637</vt:lpwstr>
  </property>
  <property fmtid="{D5CDD505-2E9C-101B-9397-08002B2CF9AE}" pid="4" name="ItemRetentionFormula">
    <vt:lpwstr>&lt;formula id="Microsoft.Office.RecordsManagement.PolicyFeatures.Expiration.Formula.BuiltIn"&gt;&lt;number&gt;5&lt;/number&gt;&lt;property&gt;Modified&lt;/property&gt;&lt;period&gt;years&lt;/period&gt;&lt;/formula&gt;</vt:lpwstr>
  </property>
  <property fmtid="{D5CDD505-2E9C-101B-9397-08002B2CF9AE}" pid="5" name="hffb6e430afe4e028d49de44726b77b1">
    <vt:lpwstr/>
  </property>
  <property fmtid="{D5CDD505-2E9C-101B-9397-08002B2CF9AE}" pid="6" name="TaxKeyword">
    <vt:lpwstr/>
  </property>
  <property fmtid="{D5CDD505-2E9C-101B-9397-08002B2CF9AE}" pid="7" name="Contract Reference">
    <vt:lpwstr/>
  </property>
  <property fmtid="{D5CDD505-2E9C-101B-9397-08002B2CF9AE}" pid="8" name="Meeting/Event Reference">
    <vt:lpwstr/>
  </property>
  <property fmtid="{D5CDD505-2E9C-101B-9397-08002B2CF9AE}" pid="9" name="Counterpart">
    <vt:lpwstr/>
  </property>
  <property fmtid="{D5CDD505-2E9C-101B-9397-08002B2CF9AE}" pid="10" name="k188c68295da49f8b8aaba89b0428a25">
    <vt:lpwstr/>
  </property>
  <property fmtid="{D5CDD505-2E9C-101B-9397-08002B2CF9AE}" pid="11" name="k225c6f7973d4da68f27e9ecf639bfd5">
    <vt:lpwstr/>
  </property>
  <property fmtid="{D5CDD505-2E9C-101B-9397-08002B2CF9AE}" pid="12" name="Process Domain">
    <vt:lpwstr/>
  </property>
  <property fmtid="{D5CDD505-2E9C-101B-9397-08002B2CF9AE}" pid="13" name="Contract Type">
    <vt:lpwstr/>
  </property>
  <property fmtid="{D5CDD505-2E9C-101B-9397-08002B2CF9AE}" pid="14" name="SharedWithUsers">
    <vt:lpwstr>94;#Manuela Alfé;#47;#Benoit Fonck;#71;#Alfredo Gomez;#88;#Luca Crecco</vt:lpwstr>
  </property>
</Properties>
</file>