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sldIdLst>
    <p:sldId id="281" r:id="rId2"/>
  </p:sldIdLst>
  <p:sldSz cx="7561263" cy="10585450"/>
  <p:notesSz cx="6797675" cy="9928225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userDrawn="1">
          <p15:clr>
            <a:srgbClr val="A4A3A4"/>
          </p15:clr>
        </p15:guide>
        <p15:guide id="12" userDrawn="1">
          <p15:clr>
            <a:srgbClr val="A4A3A4"/>
          </p15:clr>
        </p15:guide>
        <p15:guide id="13" orient="horz" pos="1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iona Keaveney" initials="TKE" lastIdx="3" clrIdx="0"/>
  <p:cmAuthor id="1" name="Ewa Magnowska" initials="E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9"/>
    <a:srgbClr val="69BD1D"/>
    <a:srgbClr val="00A7CF"/>
    <a:srgbClr val="FFFFFF"/>
    <a:srgbClr val="7AB51D"/>
    <a:srgbClr val="E8F4F8"/>
    <a:srgbClr val="00306F"/>
    <a:srgbClr val="4A7DBA"/>
    <a:srgbClr val="3E688C"/>
    <a:srgbClr val="456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howGuides="1">
      <p:cViewPr varScale="1">
        <p:scale>
          <a:sx n="46" d="100"/>
          <a:sy n="46" d="100"/>
        </p:scale>
        <p:origin x="2036" y="32"/>
      </p:cViewPr>
      <p:guideLst>
        <p:guide orient="horz"/>
        <p:guide/>
        <p:guide orient="horz" pos="1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95" y="3288351"/>
            <a:ext cx="6427074" cy="22690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190" y="5998421"/>
            <a:ext cx="5292884" cy="27051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13B5-324B-4FD7-BD10-F53A0F9655DD}" type="datetimeFigureOut">
              <a:rPr lang="en-GB" smtClean="0"/>
              <a:t>26-06-2023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C8D7-EF50-4D92-81E9-F74DD50CD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8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13B5-324B-4FD7-BD10-F53A0F9655DD}" type="datetimeFigureOut">
              <a:rPr lang="en-GB" smtClean="0"/>
              <a:t>26-06-2023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C8D7-EF50-4D92-81E9-F74DD50CD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93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4133" y="654241"/>
            <a:ext cx="1405923" cy="139399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27" y="654241"/>
            <a:ext cx="4095684" cy="139399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13B5-324B-4FD7-BD10-F53A0F9655DD}" type="datetimeFigureOut">
              <a:rPr lang="en-GB" smtClean="0"/>
              <a:t>26-06-2023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C8D7-EF50-4D92-81E9-F74DD50CD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55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13B5-324B-4FD7-BD10-F53A0F9655DD}" type="datetimeFigureOut">
              <a:rPr lang="en-GB" smtClean="0"/>
              <a:t>26-06-2023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C8D7-EF50-4D92-81E9-F74DD50CD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37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87" y="6802133"/>
            <a:ext cx="6427074" cy="21023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287" y="4486566"/>
            <a:ext cx="6427074" cy="231556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13B5-324B-4FD7-BD10-F53A0F9655DD}" type="datetimeFigureOut">
              <a:rPr lang="en-GB" smtClean="0"/>
              <a:t>26-06-2023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C8D7-EF50-4D92-81E9-F74DD50CD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80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8" y="3812722"/>
            <a:ext cx="2750147" cy="107814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8595" y="3812722"/>
            <a:ext cx="2751460" cy="107814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13B5-324B-4FD7-BD10-F53A0F9655DD}" type="datetimeFigureOut">
              <a:rPr lang="en-GB" smtClean="0"/>
              <a:t>26-06-2023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C8D7-EF50-4D92-81E9-F74DD50CD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4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3" y="423909"/>
            <a:ext cx="6805137" cy="17642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3" y="2369476"/>
            <a:ext cx="3340871" cy="9874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063" y="3356960"/>
            <a:ext cx="3340871" cy="60988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017" y="2369476"/>
            <a:ext cx="3342183" cy="9874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017" y="3356960"/>
            <a:ext cx="3342183" cy="60988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13B5-324B-4FD7-BD10-F53A0F9655DD}" type="datetimeFigureOut">
              <a:rPr lang="en-GB" smtClean="0"/>
              <a:t>26-06-2023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C8D7-EF50-4D92-81E9-F74DD50CD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58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13B5-324B-4FD7-BD10-F53A0F9655DD}" type="datetimeFigureOut">
              <a:rPr lang="en-GB" smtClean="0"/>
              <a:t>26-06-2023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C8D7-EF50-4D92-81E9-F74DD50CD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03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13B5-324B-4FD7-BD10-F53A0F9655DD}" type="datetimeFigureOut">
              <a:rPr lang="en-GB" smtClean="0"/>
              <a:t>26-06-2023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C8D7-EF50-4D92-81E9-F74DD50CD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01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4" y="421458"/>
            <a:ext cx="2487603" cy="17936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244" y="421459"/>
            <a:ext cx="4226956" cy="9034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64" y="2215104"/>
            <a:ext cx="2487603" cy="72407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13B5-324B-4FD7-BD10-F53A0F9655DD}" type="datetimeFigureOut">
              <a:rPr lang="en-GB" smtClean="0"/>
              <a:t>26-06-2023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C8D7-EF50-4D92-81E9-F74DD50CD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4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060" y="7409815"/>
            <a:ext cx="4536758" cy="8747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060" y="945830"/>
            <a:ext cx="4536758" cy="63512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060" y="8284586"/>
            <a:ext cx="4536758" cy="12423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13B5-324B-4FD7-BD10-F53A0F9655DD}" type="datetimeFigureOut">
              <a:rPr lang="en-GB" smtClean="0"/>
              <a:t>26-06-2023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C8D7-EF50-4D92-81E9-F74DD50CD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18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063" y="423909"/>
            <a:ext cx="6805137" cy="1764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3" y="2469939"/>
            <a:ext cx="6805137" cy="6985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063" y="9811145"/>
            <a:ext cx="1764295" cy="563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713B5-324B-4FD7-BD10-F53A0F9655DD}" type="datetimeFigureOut">
              <a:rPr lang="en-GB" smtClean="0"/>
              <a:t>26-06-2023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32" y="9811145"/>
            <a:ext cx="2394400" cy="563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8905" y="9811145"/>
            <a:ext cx="1764295" cy="563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CC8D7-EF50-4D92-81E9-F74DD50CD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73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12"/>
          <p:cNvSpPr/>
          <p:nvPr/>
        </p:nvSpPr>
        <p:spPr>
          <a:xfrm flipV="1">
            <a:off x="-63357" y="-297602"/>
            <a:ext cx="7624620" cy="10231743"/>
          </a:xfrm>
          <a:custGeom>
            <a:avLst/>
            <a:gdLst>
              <a:gd name="connsiteX0" fmla="*/ 0 w 3888432"/>
              <a:gd name="connsiteY0" fmla="*/ 0 h 2304256"/>
              <a:gd name="connsiteX1" fmla="*/ 2787689 w 3888432"/>
              <a:gd name="connsiteY1" fmla="*/ 0 h 2304256"/>
              <a:gd name="connsiteX2" fmla="*/ 3888432 w 3888432"/>
              <a:gd name="connsiteY2" fmla="*/ 1100743 h 2304256"/>
              <a:gd name="connsiteX3" fmla="*/ 3888432 w 3888432"/>
              <a:gd name="connsiteY3" fmla="*/ 2304256 h 2304256"/>
              <a:gd name="connsiteX4" fmla="*/ 0 w 3888432"/>
              <a:gd name="connsiteY4" fmla="*/ 2304256 h 2304256"/>
              <a:gd name="connsiteX5" fmla="*/ 0 w 3888432"/>
              <a:gd name="connsiteY5" fmla="*/ 0 h 2304256"/>
              <a:gd name="connsiteX0" fmla="*/ 0 w 3888432"/>
              <a:gd name="connsiteY0" fmla="*/ 0 h 2304256"/>
              <a:gd name="connsiteX1" fmla="*/ 2787689 w 3888432"/>
              <a:gd name="connsiteY1" fmla="*/ 0 h 2304256"/>
              <a:gd name="connsiteX2" fmla="*/ 3888432 w 3888432"/>
              <a:gd name="connsiteY2" fmla="*/ 1100743 h 2304256"/>
              <a:gd name="connsiteX3" fmla="*/ 3888432 w 3888432"/>
              <a:gd name="connsiteY3" fmla="*/ 2304256 h 2304256"/>
              <a:gd name="connsiteX4" fmla="*/ 24713 w 3888432"/>
              <a:gd name="connsiteY4" fmla="*/ 1056223 h 2304256"/>
              <a:gd name="connsiteX5" fmla="*/ 0 w 3888432"/>
              <a:gd name="connsiteY5" fmla="*/ 0 h 2304256"/>
              <a:gd name="connsiteX0" fmla="*/ 0 w 3900789"/>
              <a:gd name="connsiteY0" fmla="*/ 0 h 5887716"/>
              <a:gd name="connsiteX1" fmla="*/ 2787689 w 3900789"/>
              <a:gd name="connsiteY1" fmla="*/ 0 h 5887716"/>
              <a:gd name="connsiteX2" fmla="*/ 3888432 w 3900789"/>
              <a:gd name="connsiteY2" fmla="*/ 1100743 h 5887716"/>
              <a:gd name="connsiteX3" fmla="*/ 3900789 w 3900789"/>
              <a:gd name="connsiteY3" fmla="*/ 5887716 h 5887716"/>
              <a:gd name="connsiteX4" fmla="*/ 24713 w 3900789"/>
              <a:gd name="connsiteY4" fmla="*/ 1056223 h 5887716"/>
              <a:gd name="connsiteX5" fmla="*/ 0 w 3900789"/>
              <a:gd name="connsiteY5" fmla="*/ 0 h 5887716"/>
              <a:gd name="connsiteX0" fmla="*/ 24714 w 3925503"/>
              <a:gd name="connsiteY0" fmla="*/ 0 h 5887716"/>
              <a:gd name="connsiteX1" fmla="*/ 2812403 w 3925503"/>
              <a:gd name="connsiteY1" fmla="*/ 0 h 5887716"/>
              <a:gd name="connsiteX2" fmla="*/ 3913146 w 3925503"/>
              <a:gd name="connsiteY2" fmla="*/ 1100743 h 5887716"/>
              <a:gd name="connsiteX3" fmla="*/ 3925503 w 3925503"/>
              <a:gd name="connsiteY3" fmla="*/ 5887716 h 5887716"/>
              <a:gd name="connsiteX4" fmla="*/ 0 w 3925503"/>
              <a:gd name="connsiteY4" fmla="*/ 2464893 h 5887716"/>
              <a:gd name="connsiteX5" fmla="*/ 24714 w 3925503"/>
              <a:gd name="connsiteY5" fmla="*/ 0 h 5887716"/>
              <a:gd name="connsiteX0" fmla="*/ 24714 w 3925503"/>
              <a:gd name="connsiteY0" fmla="*/ 8291 h 5896007"/>
              <a:gd name="connsiteX1" fmla="*/ 2376361 w 3925503"/>
              <a:gd name="connsiteY1" fmla="*/ 0 h 5896007"/>
              <a:gd name="connsiteX2" fmla="*/ 3913146 w 3925503"/>
              <a:gd name="connsiteY2" fmla="*/ 1109034 h 5896007"/>
              <a:gd name="connsiteX3" fmla="*/ 3925503 w 3925503"/>
              <a:gd name="connsiteY3" fmla="*/ 5896007 h 5896007"/>
              <a:gd name="connsiteX4" fmla="*/ 0 w 3925503"/>
              <a:gd name="connsiteY4" fmla="*/ 2473184 h 5896007"/>
              <a:gd name="connsiteX5" fmla="*/ 24714 w 3925503"/>
              <a:gd name="connsiteY5" fmla="*/ 8291 h 5896007"/>
              <a:gd name="connsiteX0" fmla="*/ 24714 w 3925503"/>
              <a:gd name="connsiteY0" fmla="*/ 8291 h 5896007"/>
              <a:gd name="connsiteX1" fmla="*/ 2376361 w 3925503"/>
              <a:gd name="connsiteY1" fmla="*/ 0 h 5896007"/>
              <a:gd name="connsiteX2" fmla="*/ 3894188 w 3925503"/>
              <a:gd name="connsiteY2" fmla="*/ 1780588 h 5896007"/>
              <a:gd name="connsiteX3" fmla="*/ 3925503 w 3925503"/>
              <a:gd name="connsiteY3" fmla="*/ 5896007 h 5896007"/>
              <a:gd name="connsiteX4" fmla="*/ 0 w 3925503"/>
              <a:gd name="connsiteY4" fmla="*/ 2473184 h 5896007"/>
              <a:gd name="connsiteX5" fmla="*/ 24714 w 3925503"/>
              <a:gd name="connsiteY5" fmla="*/ 8291 h 5896007"/>
              <a:gd name="connsiteX0" fmla="*/ 24714 w 3944744"/>
              <a:gd name="connsiteY0" fmla="*/ 8291 h 5896007"/>
              <a:gd name="connsiteX1" fmla="*/ 2376361 w 3944744"/>
              <a:gd name="connsiteY1" fmla="*/ 0 h 5896007"/>
              <a:gd name="connsiteX2" fmla="*/ 3944744 w 3944744"/>
              <a:gd name="connsiteY2" fmla="*/ 1415793 h 5896007"/>
              <a:gd name="connsiteX3" fmla="*/ 3925503 w 3944744"/>
              <a:gd name="connsiteY3" fmla="*/ 5896007 h 5896007"/>
              <a:gd name="connsiteX4" fmla="*/ 0 w 3944744"/>
              <a:gd name="connsiteY4" fmla="*/ 2473184 h 5896007"/>
              <a:gd name="connsiteX5" fmla="*/ 24714 w 3944744"/>
              <a:gd name="connsiteY5" fmla="*/ 8291 h 5896007"/>
              <a:gd name="connsiteX0" fmla="*/ 24714 w 3944744"/>
              <a:gd name="connsiteY0" fmla="*/ 8291 h 5896007"/>
              <a:gd name="connsiteX1" fmla="*/ 2376361 w 3944744"/>
              <a:gd name="connsiteY1" fmla="*/ 0 h 5896007"/>
              <a:gd name="connsiteX2" fmla="*/ 3944744 w 3944744"/>
              <a:gd name="connsiteY2" fmla="*/ 1606482 h 5896007"/>
              <a:gd name="connsiteX3" fmla="*/ 3925503 w 3944744"/>
              <a:gd name="connsiteY3" fmla="*/ 5896007 h 5896007"/>
              <a:gd name="connsiteX4" fmla="*/ 0 w 3944744"/>
              <a:gd name="connsiteY4" fmla="*/ 2473184 h 5896007"/>
              <a:gd name="connsiteX5" fmla="*/ 24714 w 3944744"/>
              <a:gd name="connsiteY5" fmla="*/ 8291 h 5896007"/>
              <a:gd name="connsiteX0" fmla="*/ 24714 w 3944744"/>
              <a:gd name="connsiteY0" fmla="*/ 8291 h 5896007"/>
              <a:gd name="connsiteX1" fmla="*/ 2376361 w 3944744"/>
              <a:gd name="connsiteY1" fmla="*/ 0 h 5896007"/>
              <a:gd name="connsiteX2" fmla="*/ 3944744 w 3944744"/>
              <a:gd name="connsiteY2" fmla="*/ 1606482 h 5896007"/>
              <a:gd name="connsiteX3" fmla="*/ 3925503 w 3944744"/>
              <a:gd name="connsiteY3" fmla="*/ 5896007 h 5896007"/>
              <a:gd name="connsiteX4" fmla="*/ 0 w 3944744"/>
              <a:gd name="connsiteY4" fmla="*/ 2473184 h 5896007"/>
              <a:gd name="connsiteX5" fmla="*/ 24714 w 3944744"/>
              <a:gd name="connsiteY5" fmla="*/ 8291 h 5896007"/>
              <a:gd name="connsiteX0" fmla="*/ 24714 w 3944744"/>
              <a:gd name="connsiteY0" fmla="*/ 8291 h 5896007"/>
              <a:gd name="connsiteX1" fmla="*/ 2376361 w 3944744"/>
              <a:gd name="connsiteY1" fmla="*/ 0 h 5896007"/>
              <a:gd name="connsiteX2" fmla="*/ 3944744 w 3944744"/>
              <a:gd name="connsiteY2" fmla="*/ 1606482 h 5896007"/>
              <a:gd name="connsiteX3" fmla="*/ 3925503 w 3944744"/>
              <a:gd name="connsiteY3" fmla="*/ 5896007 h 5896007"/>
              <a:gd name="connsiteX4" fmla="*/ 0 w 3944744"/>
              <a:gd name="connsiteY4" fmla="*/ 2083517 h 5896007"/>
              <a:gd name="connsiteX5" fmla="*/ 24714 w 3944744"/>
              <a:gd name="connsiteY5" fmla="*/ 8291 h 5896007"/>
              <a:gd name="connsiteX0" fmla="*/ 24714 w 3944744"/>
              <a:gd name="connsiteY0" fmla="*/ 0 h 5887716"/>
              <a:gd name="connsiteX1" fmla="*/ 2249972 w 3944744"/>
              <a:gd name="connsiteY1" fmla="*/ 8290 h 5887716"/>
              <a:gd name="connsiteX2" fmla="*/ 3944744 w 3944744"/>
              <a:gd name="connsiteY2" fmla="*/ 1598191 h 5887716"/>
              <a:gd name="connsiteX3" fmla="*/ 3925503 w 3944744"/>
              <a:gd name="connsiteY3" fmla="*/ 5887716 h 5887716"/>
              <a:gd name="connsiteX4" fmla="*/ 0 w 3944744"/>
              <a:gd name="connsiteY4" fmla="*/ 2075226 h 5887716"/>
              <a:gd name="connsiteX5" fmla="*/ 24714 w 3944744"/>
              <a:gd name="connsiteY5" fmla="*/ 0 h 5887716"/>
              <a:gd name="connsiteX0" fmla="*/ 24714 w 3944744"/>
              <a:gd name="connsiteY0" fmla="*/ 0 h 5887716"/>
              <a:gd name="connsiteX1" fmla="*/ 2249972 w 3944744"/>
              <a:gd name="connsiteY1" fmla="*/ 8290 h 5887716"/>
              <a:gd name="connsiteX2" fmla="*/ 3944744 w 3944744"/>
              <a:gd name="connsiteY2" fmla="*/ 1598191 h 5887716"/>
              <a:gd name="connsiteX3" fmla="*/ 3925503 w 3944744"/>
              <a:gd name="connsiteY3" fmla="*/ 5887716 h 5887716"/>
              <a:gd name="connsiteX4" fmla="*/ 0 w 3944744"/>
              <a:gd name="connsiteY4" fmla="*/ 2075226 h 5887716"/>
              <a:gd name="connsiteX5" fmla="*/ 24714 w 3944744"/>
              <a:gd name="connsiteY5" fmla="*/ 0 h 5887716"/>
              <a:gd name="connsiteX0" fmla="*/ 24714 w 3927387"/>
              <a:gd name="connsiteY0" fmla="*/ 0 h 5887716"/>
              <a:gd name="connsiteX1" fmla="*/ 2249972 w 3927387"/>
              <a:gd name="connsiteY1" fmla="*/ 8290 h 5887716"/>
              <a:gd name="connsiteX2" fmla="*/ 3925785 w 3927387"/>
              <a:gd name="connsiteY2" fmla="*/ 1805461 h 5887716"/>
              <a:gd name="connsiteX3" fmla="*/ 3925503 w 3927387"/>
              <a:gd name="connsiteY3" fmla="*/ 5887716 h 5887716"/>
              <a:gd name="connsiteX4" fmla="*/ 0 w 3927387"/>
              <a:gd name="connsiteY4" fmla="*/ 2075226 h 5887716"/>
              <a:gd name="connsiteX5" fmla="*/ 24714 w 3927387"/>
              <a:gd name="connsiteY5" fmla="*/ 0 h 5887716"/>
              <a:gd name="connsiteX0" fmla="*/ 24714 w 3927387"/>
              <a:gd name="connsiteY0" fmla="*/ 0 h 5887716"/>
              <a:gd name="connsiteX1" fmla="*/ 2249972 w 3927387"/>
              <a:gd name="connsiteY1" fmla="*/ 8290 h 5887716"/>
              <a:gd name="connsiteX2" fmla="*/ 3925785 w 3927387"/>
              <a:gd name="connsiteY2" fmla="*/ 1714263 h 5887716"/>
              <a:gd name="connsiteX3" fmla="*/ 3925503 w 3927387"/>
              <a:gd name="connsiteY3" fmla="*/ 5887716 h 5887716"/>
              <a:gd name="connsiteX4" fmla="*/ 0 w 3927387"/>
              <a:gd name="connsiteY4" fmla="*/ 2075226 h 5887716"/>
              <a:gd name="connsiteX5" fmla="*/ 24714 w 3927387"/>
              <a:gd name="connsiteY5" fmla="*/ 0 h 5887716"/>
              <a:gd name="connsiteX0" fmla="*/ 24714 w 3927387"/>
              <a:gd name="connsiteY0" fmla="*/ 9723 h 5897439"/>
              <a:gd name="connsiteX1" fmla="*/ 2237333 w 3927387"/>
              <a:gd name="connsiteY1" fmla="*/ 1431 h 5897439"/>
              <a:gd name="connsiteX2" fmla="*/ 3925785 w 3927387"/>
              <a:gd name="connsiteY2" fmla="*/ 1723986 h 5897439"/>
              <a:gd name="connsiteX3" fmla="*/ 3925503 w 3927387"/>
              <a:gd name="connsiteY3" fmla="*/ 5897439 h 5897439"/>
              <a:gd name="connsiteX4" fmla="*/ 0 w 3927387"/>
              <a:gd name="connsiteY4" fmla="*/ 2084949 h 5897439"/>
              <a:gd name="connsiteX5" fmla="*/ 24714 w 3927387"/>
              <a:gd name="connsiteY5" fmla="*/ 9723 h 5897439"/>
              <a:gd name="connsiteX0" fmla="*/ 24714 w 3927387"/>
              <a:gd name="connsiteY0" fmla="*/ 8292 h 5896008"/>
              <a:gd name="connsiteX1" fmla="*/ 2237333 w 3927387"/>
              <a:gd name="connsiteY1" fmla="*/ 0 h 5896008"/>
              <a:gd name="connsiteX2" fmla="*/ 3925785 w 3927387"/>
              <a:gd name="connsiteY2" fmla="*/ 1722555 h 5896008"/>
              <a:gd name="connsiteX3" fmla="*/ 3925503 w 3927387"/>
              <a:gd name="connsiteY3" fmla="*/ 5896008 h 5896008"/>
              <a:gd name="connsiteX4" fmla="*/ 0 w 3927387"/>
              <a:gd name="connsiteY4" fmla="*/ 2083518 h 5896008"/>
              <a:gd name="connsiteX5" fmla="*/ 24714 w 3927387"/>
              <a:gd name="connsiteY5" fmla="*/ 8292 h 5896008"/>
              <a:gd name="connsiteX0" fmla="*/ 24714 w 3939197"/>
              <a:gd name="connsiteY0" fmla="*/ 8292 h 6045242"/>
              <a:gd name="connsiteX1" fmla="*/ 2237333 w 3939197"/>
              <a:gd name="connsiteY1" fmla="*/ 0 h 6045242"/>
              <a:gd name="connsiteX2" fmla="*/ 3925785 w 3939197"/>
              <a:gd name="connsiteY2" fmla="*/ 1722555 h 6045242"/>
              <a:gd name="connsiteX3" fmla="*/ 3938142 w 3939197"/>
              <a:gd name="connsiteY3" fmla="*/ 6045242 h 6045242"/>
              <a:gd name="connsiteX4" fmla="*/ 0 w 3939197"/>
              <a:gd name="connsiteY4" fmla="*/ 2083518 h 6045242"/>
              <a:gd name="connsiteX5" fmla="*/ 24714 w 3939197"/>
              <a:gd name="connsiteY5" fmla="*/ 8292 h 6045242"/>
              <a:gd name="connsiteX0" fmla="*/ 24714 w 3939197"/>
              <a:gd name="connsiteY0" fmla="*/ 8292 h 6045242"/>
              <a:gd name="connsiteX1" fmla="*/ 2237333 w 3939197"/>
              <a:gd name="connsiteY1" fmla="*/ 0 h 6045242"/>
              <a:gd name="connsiteX2" fmla="*/ 3925785 w 3939197"/>
              <a:gd name="connsiteY2" fmla="*/ 1722555 h 6045242"/>
              <a:gd name="connsiteX3" fmla="*/ 3938142 w 3939197"/>
              <a:gd name="connsiteY3" fmla="*/ 6045242 h 6045242"/>
              <a:gd name="connsiteX4" fmla="*/ 0 w 3939197"/>
              <a:gd name="connsiteY4" fmla="*/ 2216171 h 6045242"/>
              <a:gd name="connsiteX5" fmla="*/ 24714 w 3939197"/>
              <a:gd name="connsiteY5" fmla="*/ 8292 h 6045242"/>
              <a:gd name="connsiteX0" fmla="*/ 0 w 3914483"/>
              <a:gd name="connsiteY0" fmla="*/ 8292 h 6045242"/>
              <a:gd name="connsiteX1" fmla="*/ 2212619 w 3914483"/>
              <a:gd name="connsiteY1" fmla="*/ 0 h 6045242"/>
              <a:gd name="connsiteX2" fmla="*/ 3901071 w 3914483"/>
              <a:gd name="connsiteY2" fmla="*/ 1722555 h 6045242"/>
              <a:gd name="connsiteX3" fmla="*/ 3913428 w 3914483"/>
              <a:gd name="connsiteY3" fmla="*/ 6045242 h 6045242"/>
              <a:gd name="connsiteX4" fmla="*/ 6883 w 3914483"/>
              <a:gd name="connsiteY4" fmla="*/ 2224462 h 6045242"/>
              <a:gd name="connsiteX5" fmla="*/ 0 w 3914483"/>
              <a:gd name="connsiteY5" fmla="*/ 8292 h 6045242"/>
              <a:gd name="connsiteX0" fmla="*/ 0 w 3914483"/>
              <a:gd name="connsiteY0" fmla="*/ 8292 h 6045242"/>
              <a:gd name="connsiteX1" fmla="*/ 2212619 w 3914483"/>
              <a:gd name="connsiteY1" fmla="*/ 0 h 6045242"/>
              <a:gd name="connsiteX2" fmla="*/ 3901071 w 3914483"/>
              <a:gd name="connsiteY2" fmla="*/ 1722555 h 6045242"/>
              <a:gd name="connsiteX3" fmla="*/ 3913428 w 3914483"/>
              <a:gd name="connsiteY3" fmla="*/ 6045242 h 6045242"/>
              <a:gd name="connsiteX4" fmla="*/ 6883 w 3914483"/>
              <a:gd name="connsiteY4" fmla="*/ 2290788 h 6045242"/>
              <a:gd name="connsiteX5" fmla="*/ 0 w 3914483"/>
              <a:gd name="connsiteY5" fmla="*/ 8292 h 6045242"/>
              <a:gd name="connsiteX0" fmla="*/ 0 w 3914483"/>
              <a:gd name="connsiteY0" fmla="*/ 8292 h 6045242"/>
              <a:gd name="connsiteX1" fmla="*/ 2206300 w 3914483"/>
              <a:gd name="connsiteY1" fmla="*/ 0 h 6045242"/>
              <a:gd name="connsiteX2" fmla="*/ 3901071 w 3914483"/>
              <a:gd name="connsiteY2" fmla="*/ 1722555 h 6045242"/>
              <a:gd name="connsiteX3" fmla="*/ 3913428 w 3914483"/>
              <a:gd name="connsiteY3" fmla="*/ 6045242 h 6045242"/>
              <a:gd name="connsiteX4" fmla="*/ 6883 w 3914483"/>
              <a:gd name="connsiteY4" fmla="*/ 2290788 h 6045242"/>
              <a:gd name="connsiteX5" fmla="*/ 0 w 3914483"/>
              <a:gd name="connsiteY5" fmla="*/ 8292 h 6045242"/>
              <a:gd name="connsiteX0" fmla="*/ 0 w 3901071"/>
              <a:gd name="connsiteY0" fmla="*/ 8292 h 5680447"/>
              <a:gd name="connsiteX1" fmla="*/ 2206300 w 3901071"/>
              <a:gd name="connsiteY1" fmla="*/ 0 h 5680447"/>
              <a:gd name="connsiteX2" fmla="*/ 3901071 w 3901071"/>
              <a:gd name="connsiteY2" fmla="*/ 1722555 h 5680447"/>
              <a:gd name="connsiteX3" fmla="*/ 3888150 w 3901071"/>
              <a:gd name="connsiteY3" fmla="*/ 5680447 h 5680447"/>
              <a:gd name="connsiteX4" fmla="*/ 6883 w 3901071"/>
              <a:gd name="connsiteY4" fmla="*/ 2290788 h 5680447"/>
              <a:gd name="connsiteX5" fmla="*/ 0 w 3901071"/>
              <a:gd name="connsiteY5" fmla="*/ 8292 h 5680447"/>
              <a:gd name="connsiteX0" fmla="*/ 0 w 3901071"/>
              <a:gd name="connsiteY0" fmla="*/ 8292 h 5680447"/>
              <a:gd name="connsiteX1" fmla="*/ 2206300 w 3901071"/>
              <a:gd name="connsiteY1" fmla="*/ 0 h 5680447"/>
              <a:gd name="connsiteX2" fmla="*/ 3901071 w 3901071"/>
              <a:gd name="connsiteY2" fmla="*/ 1722555 h 5680447"/>
              <a:gd name="connsiteX3" fmla="*/ 3888150 w 3901071"/>
              <a:gd name="connsiteY3" fmla="*/ 5680447 h 5680447"/>
              <a:gd name="connsiteX4" fmla="*/ 6883 w 3901071"/>
              <a:gd name="connsiteY4" fmla="*/ 2133263 h 5680447"/>
              <a:gd name="connsiteX5" fmla="*/ 0 w 3901071"/>
              <a:gd name="connsiteY5" fmla="*/ 8292 h 5680447"/>
              <a:gd name="connsiteX0" fmla="*/ 0 w 3901071"/>
              <a:gd name="connsiteY0" fmla="*/ 8292 h 5680447"/>
              <a:gd name="connsiteX1" fmla="*/ 2206300 w 3901071"/>
              <a:gd name="connsiteY1" fmla="*/ 0 h 5680447"/>
              <a:gd name="connsiteX2" fmla="*/ 3901071 w 3901071"/>
              <a:gd name="connsiteY2" fmla="*/ 1722555 h 5680447"/>
              <a:gd name="connsiteX3" fmla="*/ 3888150 w 3901071"/>
              <a:gd name="connsiteY3" fmla="*/ 5680447 h 5680447"/>
              <a:gd name="connsiteX4" fmla="*/ 6883 w 3901071"/>
              <a:gd name="connsiteY4" fmla="*/ 2050356 h 5680447"/>
              <a:gd name="connsiteX5" fmla="*/ 0 w 3901071"/>
              <a:gd name="connsiteY5" fmla="*/ 8292 h 5680447"/>
              <a:gd name="connsiteX0" fmla="*/ 0 w 3901071"/>
              <a:gd name="connsiteY0" fmla="*/ 8292 h 5680447"/>
              <a:gd name="connsiteX1" fmla="*/ 2206300 w 3901071"/>
              <a:gd name="connsiteY1" fmla="*/ 0 h 5680447"/>
              <a:gd name="connsiteX2" fmla="*/ 3901071 w 3901071"/>
              <a:gd name="connsiteY2" fmla="*/ 1722555 h 5680447"/>
              <a:gd name="connsiteX3" fmla="*/ 3888150 w 3901071"/>
              <a:gd name="connsiteY3" fmla="*/ 5680447 h 5680447"/>
              <a:gd name="connsiteX4" fmla="*/ 6883 w 3901071"/>
              <a:gd name="connsiteY4" fmla="*/ 2008902 h 5680447"/>
              <a:gd name="connsiteX5" fmla="*/ 0 w 3901071"/>
              <a:gd name="connsiteY5" fmla="*/ 8292 h 5680447"/>
              <a:gd name="connsiteX0" fmla="*/ 0 w 3901071"/>
              <a:gd name="connsiteY0" fmla="*/ 8292 h 5680450"/>
              <a:gd name="connsiteX1" fmla="*/ 2206300 w 3901071"/>
              <a:gd name="connsiteY1" fmla="*/ 0 h 5680450"/>
              <a:gd name="connsiteX2" fmla="*/ 3901071 w 3901071"/>
              <a:gd name="connsiteY2" fmla="*/ 1722555 h 5680450"/>
              <a:gd name="connsiteX3" fmla="*/ 3888150 w 3901071"/>
              <a:gd name="connsiteY3" fmla="*/ 5680447 h 5680450"/>
              <a:gd name="connsiteX4" fmla="*/ 6883 w 3901071"/>
              <a:gd name="connsiteY4" fmla="*/ 2008902 h 5680450"/>
              <a:gd name="connsiteX5" fmla="*/ 0 w 3901071"/>
              <a:gd name="connsiteY5" fmla="*/ 8292 h 5680450"/>
              <a:gd name="connsiteX0" fmla="*/ 0 w 3901071"/>
              <a:gd name="connsiteY0" fmla="*/ 8292 h 6783060"/>
              <a:gd name="connsiteX1" fmla="*/ 2206300 w 3901071"/>
              <a:gd name="connsiteY1" fmla="*/ 0 h 6783060"/>
              <a:gd name="connsiteX2" fmla="*/ 3901071 w 3901071"/>
              <a:gd name="connsiteY2" fmla="*/ 1722555 h 6783060"/>
              <a:gd name="connsiteX3" fmla="*/ 3888150 w 3901071"/>
              <a:gd name="connsiteY3" fmla="*/ 6783058 h 6783060"/>
              <a:gd name="connsiteX4" fmla="*/ 6883 w 3901071"/>
              <a:gd name="connsiteY4" fmla="*/ 2008902 h 6783060"/>
              <a:gd name="connsiteX5" fmla="*/ 0 w 3901071"/>
              <a:gd name="connsiteY5" fmla="*/ 8292 h 6783060"/>
              <a:gd name="connsiteX0" fmla="*/ 0 w 3901071"/>
              <a:gd name="connsiteY0" fmla="*/ 8292 h 6783060"/>
              <a:gd name="connsiteX1" fmla="*/ 2206300 w 3901071"/>
              <a:gd name="connsiteY1" fmla="*/ 0 h 6783060"/>
              <a:gd name="connsiteX2" fmla="*/ 3901071 w 3901071"/>
              <a:gd name="connsiteY2" fmla="*/ 1722555 h 6783060"/>
              <a:gd name="connsiteX3" fmla="*/ 3888150 w 3901071"/>
              <a:gd name="connsiteY3" fmla="*/ 6783058 h 6783060"/>
              <a:gd name="connsiteX4" fmla="*/ 16770 w 3901071"/>
              <a:gd name="connsiteY4" fmla="*/ 2923262 h 6783060"/>
              <a:gd name="connsiteX5" fmla="*/ 0 w 3901071"/>
              <a:gd name="connsiteY5" fmla="*/ 8292 h 6783060"/>
              <a:gd name="connsiteX0" fmla="*/ 0 w 3901071"/>
              <a:gd name="connsiteY0" fmla="*/ 8292 h 6783059"/>
              <a:gd name="connsiteX1" fmla="*/ 2206300 w 3901071"/>
              <a:gd name="connsiteY1" fmla="*/ 0 h 6783059"/>
              <a:gd name="connsiteX2" fmla="*/ 3901071 w 3901071"/>
              <a:gd name="connsiteY2" fmla="*/ 1722555 h 6783059"/>
              <a:gd name="connsiteX3" fmla="*/ 3888150 w 3901071"/>
              <a:gd name="connsiteY3" fmla="*/ 6783058 h 6783059"/>
              <a:gd name="connsiteX4" fmla="*/ 16770 w 3901071"/>
              <a:gd name="connsiteY4" fmla="*/ 2923262 h 6783059"/>
              <a:gd name="connsiteX5" fmla="*/ 0 w 3901071"/>
              <a:gd name="connsiteY5" fmla="*/ 8292 h 6783059"/>
              <a:gd name="connsiteX0" fmla="*/ 0 w 3901071"/>
              <a:gd name="connsiteY0" fmla="*/ 8292 h 6644854"/>
              <a:gd name="connsiteX1" fmla="*/ 2206300 w 3901071"/>
              <a:gd name="connsiteY1" fmla="*/ 0 h 6644854"/>
              <a:gd name="connsiteX2" fmla="*/ 3901071 w 3901071"/>
              <a:gd name="connsiteY2" fmla="*/ 1722555 h 6644854"/>
              <a:gd name="connsiteX3" fmla="*/ 3880892 w 3901071"/>
              <a:gd name="connsiteY3" fmla="*/ 6644852 h 6644854"/>
              <a:gd name="connsiteX4" fmla="*/ 16770 w 3901071"/>
              <a:gd name="connsiteY4" fmla="*/ 2923262 h 6644854"/>
              <a:gd name="connsiteX5" fmla="*/ 0 w 3901071"/>
              <a:gd name="connsiteY5" fmla="*/ 8292 h 6644854"/>
              <a:gd name="connsiteX0" fmla="*/ 0 w 3901071"/>
              <a:gd name="connsiteY0" fmla="*/ 8292 h 6644853"/>
              <a:gd name="connsiteX1" fmla="*/ 2206300 w 3901071"/>
              <a:gd name="connsiteY1" fmla="*/ 0 h 6644853"/>
              <a:gd name="connsiteX2" fmla="*/ 3901071 w 3901071"/>
              <a:gd name="connsiteY2" fmla="*/ 1722555 h 6644853"/>
              <a:gd name="connsiteX3" fmla="*/ 3880892 w 3901071"/>
              <a:gd name="connsiteY3" fmla="*/ 6644852 h 6644853"/>
              <a:gd name="connsiteX4" fmla="*/ 24028 w 3901071"/>
              <a:gd name="connsiteY4" fmla="*/ 2794927 h 6644853"/>
              <a:gd name="connsiteX5" fmla="*/ 0 w 3901071"/>
              <a:gd name="connsiteY5" fmla="*/ 8292 h 6644853"/>
              <a:gd name="connsiteX0" fmla="*/ 19675 w 3877198"/>
              <a:gd name="connsiteY0" fmla="*/ 8292 h 6644853"/>
              <a:gd name="connsiteX1" fmla="*/ 2182427 w 3877198"/>
              <a:gd name="connsiteY1" fmla="*/ 0 h 6644853"/>
              <a:gd name="connsiteX2" fmla="*/ 3877198 w 3877198"/>
              <a:gd name="connsiteY2" fmla="*/ 1722555 h 6644853"/>
              <a:gd name="connsiteX3" fmla="*/ 3857019 w 3877198"/>
              <a:gd name="connsiteY3" fmla="*/ 6644852 h 6644853"/>
              <a:gd name="connsiteX4" fmla="*/ 155 w 3877198"/>
              <a:gd name="connsiteY4" fmla="*/ 2794927 h 6644853"/>
              <a:gd name="connsiteX5" fmla="*/ 19675 w 3877198"/>
              <a:gd name="connsiteY5" fmla="*/ 8292 h 6644853"/>
              <a:gd name="connsiteX0" fmla="*/ 5362 w 3862885"/>
              <a:gd name="connsiteY0" fmla="*/ 8292 h 6644976"/>
              <a:gd name="connsiteX1" fmla="*/ 2168114 w 3862885"/>
              <a:gd name="connsiteY1" fmla="*/ 0 h 6644976"/>
              <a:gd name="connsiteX2" fmla="*/ 3862885 w 3862885"/>
              <a:gd name="connsiteY2" fmla="*/ 1722555 h 6644976"/>
              <a:gd name="connsiteX3" fmla="*/ 3842706 w 3862885"/>
              <a:gd name="connsiteY3" fmla="*/ 6644852 h 6644976"/>
              <a:gd name="connsiteX4" fmla="*/ 358 w 3862885"/>
              <a:gd name="connsiteY4" fmla="*/ 6615352 h 6644976"/>
              <a:gd name="connsiteX5" fmla="*/ 5362 w 3862885"/>
              <a:gd name="connsiteY5" fmla="*/ 8292 h 6644976"/>
              <a:gd name="connsiteX0" fmla="*/ 5362 w 3866166"/>
              <a:gd name="connsiteY0" fmla="*/ 8292 h 7069359"/>
              <a:gd name="connsiteX1" fmla="*/ 2168114 w 3866166"/>
              <a:gd name="connsiteY1" fmla="*/ 0 h 7069359"/>
              <a:gd name="connsiteX2" fmla="*/ 3862885 w 3866166"/>
              <a:gd name="connsiteY2" fmla="*/ 1722555 h 7069359"/>
              <a:gd name="connsiteX3" fmla="*/ 3864481 w 3866166"/>
              <a:gd name="connsiteY3" fmla="*/ 7069344 h 7069359"/>
              <a:gd name="connsiteX4" fmla="*/ 358 w 3866166"/>
              <a:gd name="connsiteY4" fmla="*/ 6615352 h 7069359"/>
              <a:gd name="connsiteX5" fmla="*/ 5362 w 3866166"/>
              <a:gd name="connsiteY5" fmla="*/ 8292 h 7069359"/>
              <a:gd name="connsiteX0" fmla="*/ 12477 w 3873281"/>
              <a:gd name="connsiteY0" fmla="*/ 8292 h 7069587"/>
              <a:gd name="connsiteX1" fmla="*/ 2175229 w 3873281"/>
              <a:gd name="connsiteY1" fmla="*/ 0 h 7069587"/>
              <a:gd name="connsiteX2" fmla="*/ 3870000 w 3873281"/>
              <a:gd name="connsiteY2" fmla="*/ 1722555 h 7069587"/>
              <a:gd name="connsiteX3" fmla="*/ 3871596 w 3873281"/>
              <a:gd name="connsiteY3" fmla="*/ 7069344 h 7069587"/>
              <a:gd name="connsiteX4" fmla="*/ 215 w 3873281"/>
              <a:gd name="connsiteY4" fmla="*/ 7069459 h 7069587"/>
              <a:gd name="connsiteX5" fmla="*/ 12477 w 3873281"/>
              <a:gd name="connsiteY5" fmla="*/ 8292 h 706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3281" h="7069587">
                <a:moveTo>
                  <a:pt x="12477" y="8292"/>
                </a:moveTo>
                <a:lnTo>
                  <a:pt x="2175229" y="0"/>
                </a:lnTo>
                <a:cubicBezTo>
                  <a:pt x="3092806" y="33163"/>
                  <a:pt x="3851041" y="824453"/>
                  <a:pt x="3870000" y="1722555"/>
                </a:cubicBezTo>
                <a:cubicBezTo>
                  <a:pt x="3863586" y="3215960"/>
                  <a:pt x="3878010" y="5575939"/>
                  <a:pt x="3871596" y="7069344"/>
                </a:cubicBezTo>
                <a:cubicBezTo>
                  <a:pt x="3879096" y="7072534"/>
                  <a:pt x="18665" y="7042785"/>
                  <a:pt x="215" y="7069459"/>
                </a:cubicBezTo>
                <a:cubicBezTo>
                  <a:pt x="-2079" y="6330736"/>
                  <a:pt x="14771" y="747015"/>
                  <a:pt x="12477" y="8292"/>
                </a:cubicBezTo>
                <a:close/>
              </a:path>
            </a:pathLst>
          </a:custGeom>
          <a:gradFill>
            <a:gsLst>
              <a:gs pos="100000">
                <a:srgbClr val="009DD9"/>
              </a:gs>
              <a:gs pos="3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13" name="Isosceles Triangle 13"/>
          <p:cNvSpPr/>
          <p:nvPr/>
        </p:nvSpPr>
        <p:spPr>
          <a:xfrm rot="18910946">
            <a:off x="-3802038" y="-4043297"/>
            <a:ext cx="10487890" cy="5937643"/>
          </a:xfrm>
          <a:custGeom>
            <a:avLst/>
            <a:gdLst>
              <a:gd name="connsiteX0" fmla="*/ 0 w 9968591"/>
              <a:gd name="connsiteY0" fmla="*/ 4995373 h 4995373"/>
              <a:gd name="connsiteX1" fmla="*/ 4985990 w 9968591"/>
              <a:gd name="connsiteY1" fmla="*/ 0 h 4995373"/>
              <a:gd name="connsiteX2" fmla="*/ 9968591 w 9968591"/>
              <a:gd name="connsiteY2" fmla="*/ 4995373 h 4995373"/>
              <a:gd name="connsiteX3" fmla="*/ 0 w 9968591"/>
              <a:gd name="connsiteY3" fmla="*/ 4995373 h 4995373"/>
              <a:gd name="connsiteX0" fmla="*/ 0 w 8944946"/>
              <a:gd name="connsiteY0" fmla="*/ 3965189 h 4995373"/>
              <a:gd name="connsiteX1" fmla="*/ 3962345 w 8944946"/>
              <a:gd name="connsiteY1" fmla="*/ 0 h 4995373"/>
              <a:gd name="connsiteX2" fmla="*/ 8944946 w 8944946"/>
              <a:gd name="connsiteY2" fmla="*/ 4995373 h 4995373"/>
              <a:gd name="connsiteX3" fmla="*/ 0 w 8944946"/>
              <a:gd name="connsiteY3" fmla="*/ 3965189 h 4995373"/>
              <a:gd name="connsiteX0" fmla="*/ 0 w 8148173"/>
              <a:gd name="connsiteY0" fmla="*/ 3354105 h 4995373"/>
              <a:gd name="connsiteX1" fmla="*/ 3165572 w 8148173"/>
              <a:gd name="connsiteY1" fmla="*/ 0 h 4995373"/>
              <a:gd name="connsiteX2" fmla="*/ 8148173 w 8148173"/>
              <a:gd name="connsiteY2" fmla="*/ 4995373 h 4995373"/>
              <a:gd name="connsiteX3" fmla="*/ 0 w 8148173"/>
              <a:gd name="connsiteY3" fmla="*/ 3354105 h 4995373"/>
              <a:gd name="connsiteX0" fmla="*/ 0 w 8698151"/>
              <a:gd name="connsiteY0" fmla="*/ 3831283 h 4995373"/>
              <a:gd name="connsiteX1" fmla="*/ 3715550 w 8698151"/>
              <a:gd name="connsiteY1" fmla="*/ 0 h 4995373"/>
              <a:gd name="connsiteX2" fmla="*/ 8698151 w 8698151"/>
              <a:gd name="connsiteY2" fmla="*/ 4995373 h 4995373"/>
              <a:gd name="connsiteX3" fmla="*/ 0 w 8698151"/>
              <a:gd name="connsiteY3" fmla="*/ 3831283 h 4995373"/>
              <a:gd name="connsiteX0" fmla="*/ 0 w 8698272"/>
              <a:gd name="connsiteY0" fmla="*/ 3831283 h 5033407"/>
              <a:gd name="connsiteX1" fmla="*/ 3715550 w 8698272"/>
              <a:gd name="connsiteY1" fmla="*/ 0 h 5033407"/>
              <a:gd name="connsiteX2" fmla="*/ 8698272 w 8698272"/>
              <a:gd name="connsiteY2" fmla="*/ 5033407 h 5033407"/>
              <a:gd name="connsiteX3" fmla="*/ 0 w 8698272"/>
              <a:gd name="connsiteY3" fmla="*/ 3831283 h 5033407"/>
              <a:gd name="connsiteX0" fmla="*/ 0 w 8793175"/>
              <a:gd name="connsiteY0" fmla="*/ 3831283 h 4976053"/>
              <a:gd name="connsiteX1" fmla="*/ 3715550 w 8793175"/>
              <a:gd name="connsiteY1" fmla="*/ 0 h 4976053"/>
              <a:gd name="connsiteX2" fmla="*/ 8793175 w 8793175"/>
              <a:gd name="connsiteY2" fmla="*/ 4976053 h 4976053"/>
              <a:gd name="connsiteX3" fmla="*/ 0 w 8793175"/>
              <a:gd name="connsiteY3" fmla="*/ 3831283 h 4976053"/>
              <a:gd name="connsiteX0" fmla="*/ 0 w 8736549"/>
              <a:gd name="connsiteY0" fmla="*/ 3831283 h 5109352"/>
              <a:gd name="connsiteX1" fmla="*/ 3715550 w 8736549"/>
              <a:gd name="connsiteY1" fmla="*/ 0 h 5109352"/>
              <a:gd name="connsiteX2" fmla="*/ 8736549 w 8736549"/>
              <a:gd name="connsiteY2" fmla="*/ 5109352 h 5109352"/>
              <a:gd name="connsiteX3" fmla="*/ 0 w 8736549"/>
              <a:gd name="connsiteY3" fmla="*/ 3831283 h 5109352"/>
              <a:gd name="connsiteX0" fmla="*/ 0 w 8888562"/>
              <a:gd name="connsiteY0" fmla="*/ 3831283 h 5070834"/>
              <a:gd name="connsiteX1" fmla="*/ 3715550 w 8888562"/>
              <a:gd name="connsiteY1" fmla="*/ 0 h 5070834"/>
              <a:gd name="connsiteX2" fmla="*/ 8888562 w 8888562"/>
              <a:gd name="connsiteY2" fmla="*/ 5070834 h 5070834"/>
              <a:gd name="connsiteX3" fmla="*/ 0 w 8888562"/>
              <a:gd name="connsiteY3" fmla="*/ 3831283 h 5070834"/>
              <a:gd name="connsiteX0" fmla="*/ 0 w 8888562"/>
              <a:gd name="connsiteY0" fmla="*/ 3850481 h 5090032"/>
              <a:gd name="connsiteX1" fmla="*/ 3772540 w 8888562"/>
              <a:gd name="connsiteY1" fmla="*/ 0 h 5090032"/>
              <a:gd name="connsiteX2" fmla="*/ 8888562 w 8888562"/>
              <a:gd name="connsiteY2" fmla="*/ 5090032 h 5090032"/>
              <a:gd name="connsiteX3" fmla="*/ 0 w 8888562"/>
              <a:gd name="connsiteY3" fmla="*/ 3850481 h 5090032"/>
              <a:gd name="connsiteX0" fmla="*/ 0 w 8964908"/>
              <a:gd name="connsiteY0" fmla="*/ 3846234 h 5090032"/>
              <a:gd name="connsiteX1" fmla="*/ 3848886 w 8964908"/>
              <a:gd name="connsiteY1" fmla="*/ 0 h 5090032"/>
              <a:gd name="connsiteX2" fmla="*/ 8964908 w 8964908"/>
              <a:gd name="connsiteY2" fmla="*/ 5090032 h 5090032"/>
              <a:gd name="connsiteX3" fmla="*/ 0 w 8964908"/>
              <a:gd name="connsiteY3" fmla="*/ 3846234 h 5090032"/>
              <a:gd name="connsiteX0" fmla="*/ 0 w 8978250"/>
              <a:gd name="connsiteY0" fmla="*/ 3846234 h 5049578"/>
              <a:gd name="connsiteX1" fmla="*/ 3848886 w 8978250"/>
              <a:gd name="connsiteY1" fmla="*/ 0 h 5049578"/>
              <a:gd name="connsiteX2" fmla="*/ 8978250 w 8978250"/>
              <a:gd name="connsiteY2" fmla="*/ 5049578 h 5049578"/>
              <a:gd name="connsiteX3" fmla="*/ 0 w 8978250"/>
              <a:gd name="connsiteY3" fmla="*/ 3846234 h 5049578"/>
              <a:gd name="connsiteX0" fmla="*/ 0 w 9014286"/>
              <a:gd name="connsiteY0" fmla="*/ 3846234 h 5085384"/>
              <a:gd name="connsiteX1" fmla="*/ 3848886 w 9014286"/>
              <a:gd name="connsiteY1" fmla="*/ 0 h 5085384"/>
              <a:gd name="connsiteX2" fmla="*/ 9014286 w 9014286"/>
              <a:gd name="connsiteY2" fmla="*/ 5085384 h 5085384"/>
              <a:gd name="connsiteX3" fmla="*/ 0 w 9014286"/>
              <a:gd name="connsiteY3" fmla="*/ 3846234 h 5085384"/>
              <a:gd name="connsiteX0" fmla="*/ 0 w 9014286"/>
              <a:gd name="connsiteY0" fmla="*/ 3864223 h 5103373"/>
              <a:gd name="connsiteX1" fmla="*/ 3857809 w 9014286"/>
              <a:gd name="connsiteY1" fmla="*/ 0 h 5103373"/>
              <a:gd name="connsiteX2" fmla="*/ 9014286 w 9014286"/>
              <a:gd name="connsiteY2" fmla="*/ 5103373 h 5103373"/>
              <a:gd name="connsiteX3" fmla="*/ 0 w 9014286"/>
              <a:gd name="connsiteY3" fmla="*/ 3864223 h 510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286" h="5103373">
                <a:moveTo>
                  <a:pt x="0" y="3864223"/>
                </a:moveTo>
                <a:lnTo>
                  <a:pt x="3857809" y="0"/>
                </a:lnTo>
                <a:lnTo>
                  <a:pt x="9014286" y="5103373"/>
                </a:lnTo>
                <a:lnTo>
                  <a:pt x="0" y="38642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/>
          <p:cNvSpPr/>
          <p:nvPr/>
        </p:nvSpPr>
        <p:spPr>
          <a:xfrm rot="5400000">
            <a:off x="-417699" y="26310"/>
            <a:ext cx="2769020" cy="1933622"/>
          </a:xfrm>
          <a:prstGeom prst="triangle">
            <a:avLst/>
          </a:prstGeom>
          <a:solidFill>
            <a:srgbClr val="69B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543" y="9939115"/>
            <a:ext cx="1656184" cy="472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47" y="10062457"/>
            <a:ext cx="1872208" cy="3290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223" y="70073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AGENDA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7" y="9658499"/>
            <a:ext cx="1499580" cy="690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79034"/>
            <a:ext cx="762462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b="1" dirty="0">
                <a:solidFill>
                  <a:schemeClr val="bg1"/>
                </a:solidFill>
                <a:latin typeface="DINPro-Bold"/>
                <a:ea typeface="Times New Roman" panose="02020603050405020304" pitchFamily="18" charset="0"/>
                <a:cs typeface="DINPro-Bold"/>
              </a:rPr>
              <a:t>INFORMATION </a:t>
            </a:r>
            <a:r>
              <a:rPr lang="en-GB" sz="2400" b="1" dirty="0" smtClean="0">
                <a:solidFill>
                  <a:schemeClr val="bg1"/>
                </a:solidFill>
                <a:latin typeface="DINPro-Bold"/>
                <a:ea typeface="Times New Roman" panose="02020603050405020304" pitchFamily="18" charset="0"/>
                <a:cs typeface="DINPro-Bold"/>
              </a:rPr>
              <a:t>DAY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000" b="1" dirty="0">
                <a:solidFill>
                  <a:srgbClr val="92D050"/>
                </a:solidFill>
                <a:latin typeface="DINPro-Bold"/>
                <a:ea typeface="Times New Roman" panose="02020603050405020304" pitchFamily="18" charset="0"/>
                <a:cs typeface="DINPro-Bold"/>
              </a:rPr>
              <a:t>SESAR 3 </a:t>
            </a:r>
            <a:r>
              <a:rPr lang="en-GB" sz="2000" b="1" dirty="0" smtClean="0">
                <a:solidFill>
                  <a:srgbClr val="92D050"/>
                </a:solidFill>
                <a:latin typeface="DINPro-Bold"/>
                <a:ea typeface="Times New Roman" panose="02020603050405020304" pitchFamily="18" charset="0"/>
                <a:cs typeface="DINPro-Bold"/>
              </a:rPr>
              <a:t>Digital European </a:t>
            </a:r>
            <a:r>
              <a:rPr lang="en-GB" sz="2000" b="1" dirty="0" smtClean="0">
                <a:solidFill>
                  <a:srgbClr val="92D050"/>
                </a:solidFill>
                <a:latin typeface="DINPro-Bold"/>
                <a:ea typeface="Times New Roman" panose="02020603050405020304" pitchFamily="18" charset="0"/>
                <a:cs typeface="DINPro-Bold"/>
              </a:rPr>
              <a:t>Sky Call </a:t>
            </a:r>
            <a:r>
              <a:rPr lang="en-GB" sz="2000" b="1" dirty="0">
                <a:solidFill>
                  <a:srgbClr val="92D050"/>
                </a:solidFill>
                <a:latin typeface="DINPro-Bold"/>
                <a:ea typeface="Times New Roman" panose="02020603050405020304" pitchFamily="18" charset="0"/>
                <a:cs typeface="DINPro-Bold"/>
              </a:rPr>
              <a:t>for Proposals </a:t>
            </a:r>
            <a:endParaRPr lang="en-GB" sz="2000" b="1" dirty="0" smtClean="0">
              <a:solidFill>
                <a:srgbClr val="92D050"/>
              </a:solidFill>
              <a:latin typeface="DINPro-Bold"/>
              <a:ea typeface="Times New Roman" panose="02020603050405020304" pitchFamily="18" charset="0"/>
              <a:cs typeface="DINPro-Bold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800" b="1" dirty="0" smtClean="0">
              <a:solidFill>
                <a:srgbClr val="92D050"/>
              </a:solidFill>
              <a:latin typeface="DINPro-Bold"/>
              <a:ea typeface="Times New Roman" panose="02020603050405020304" pitchFamily="18" charset="0"/>
              <a:cs typeface="DINPro-Bold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92D050"/>
                </a:solidFill>
                <a:latin typeface="DINPro-Bold"/>
                <a:ea typeface="Times New Roman" panose="02020603050405020304" pitchFamily="18" charset="0"/>
                <a:cs typeface="DINPro-Bold"/>
              </a:rPr>
              <a:t>EXPLORATORY </a:t>
            </a:r>
            <a:r>
              <a:rPr lang="en-GB" b="1" dirty="0" smtClean="0">
                <a:solidFill>
                  <a:srgbClr val="92D050"/>
                </a:solidFill>
                <a:latin typeface="DINPro-Bold"/>
                <a:ea typeface="Times New Roman" panose="02020603050405020304" pitchFamily="18" charset="0"/>
                <a:cs typeface="DINPro-Bold"/>
              </a:rPr>
              <a:t>RESEARCH </a:t>
            </a:r>
            <a:r>
              <a:rPr lang="en-GB" b="1" dirty="0" smtClean="0">
                <a:solidFill>
                  <a:srgbClr val="92D050"/>
                </a:solidFill>
                <a:latin typeface="DINPro-Bold"/>
                <a:ea typeface="Times New Roman" panose="02020603050405020304" pitchFamily="18" charset="0"/>
                <a:cs typeface="DINPro-Bold"/>
              </a:rPr>
              <a:t>02</a:t>
            </a:r>
            <a:endParaRPr lang="en-GB" b="1" dirty="0" smtClean="0">
              <a:solidFill>
                <a:srgbClr val="92D050"/>
              </a:solidFill>
              <a:latin typeface="DINPro-Bold"/>
              <a:ea typeface="Times New Roman" panose="02020603050405020304" pitchFamily="18" charset="0"/>
              <a:cs typeface="DINPro-Bold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i="1" dirty="0" smtClean="0">
                <a:solidFill>
                  <a:schemeClr val="bg1"/>
                </a:solidFill>
                <a:latin typeface="DINPro-Bold"/>
                <a:ea typeface="Times New Roman" panose="02020603050405020304" pitchFamily="18" charset="0"/>
                <a:cs typeface="Times New Roman" panose="02020603050405020304" pitchFamily="18" charset="0"/>
              </a:rPr>
              <a:t>Virtual event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chemeClr val="bg1"/>
                </a:solidFill>
                <a:latin typeface="DINPro-Bold"/>
                <a:ea typeface="Times New Roman" panose="02020603050405020304" pitchFamily="18" charset="0"/>
                <a:cs typeface="DINPro-Bold"/>
              </a:rPr>
              <a:t>07 July </a:t>
            </a:r>
            <a:r>
              <a:rPr lang="en-GB" b="1" dirty="0" smtClean="0">
                <a:solidFill>
                  <a:schemeClr val="bg1"/>
                </a:solidFill>
                <a:latin typeface="DINPro-Bold"/>
                <a:ea typeface="Times New Roman" panose="02020603050405020304" pitchFamily="18" charset="0"/>
                <a:cs typeface="DINPro-Bold"/>
              </a:rPr>
              <a:t>2023, 10:00 – 12:00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637007"/>
              </p:ext>
            </p:extLst>
          </p:nvPr>
        </p:nvGraphicFramePr>
        <p:xfrm>
          <a:off x="684287" y="4574816"/>
          <a:ext cx="6264696" cy="4399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3553">
                  <a:extLst>
                    <a:ext uri="{9D8B030D-6E8A-4147-A177-3AD203B41FA5}">
                      <a16:colId xmlns:a16="http://schemas.microsoft.com/office/drawing/2014/main" val="3820906394"/>
                    </a:ext>
                  </a:extLst>
                </a:gridCol>
                <a:gridCol w="5101143">
                  <a:extLst>
                    <a:ext uri="{9D8B030D-6E8A-4147-A177-3AD203B41FA5}">
                      <a16:colId xmlns:a16="http://schemas.microsoft.com/office/drawing/2014/main" val="28703357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 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European Sky (DES) programme overview</a:t>
                      </a:r>
                      <a:endParaRPr lang="en-GB" sz="18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Alfredo</a:t>
                      </a:r>
                      <a:r>
                        <a:rPr lang="en-GB" sz="1600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Gomez</a:t>
                      </a:r>
                      <a:endParaRPr lang="en-GB" sz="1600" i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971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10:10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Exploratory Research – second call</a:t>
                      </a:r>
                      <a:endParaRPr lang="en-GB" sz="18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60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Alfredo Gomez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87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10:30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 management</a:t>
                      </a:r>
                      <a:endParaRPr lang="en-GB" sz="18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60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Olivier Mongenie</a:t>
                      </a:r>
                      <a:endParaRPr lang="en-GB" sz="1600" i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87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10:50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Horizon Europe Call evaluation and procedures </a:t>
                      </a:r>
                      <a:endParaRPr lang="en-GB" sz="18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60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Manuela Alfé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18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11:10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Legal and financial</a:t>
                      </a:r>
                      <a:r>
                        <a:rPr lang="en-GB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aspects of grants – key messages</a:t>
                      </a:r>
                      <a:endParaRPr lang="en-GB" sz="18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Manuela</a:t>
                      </a:r>
                      <a:r>
                        <a:rPr lang="en-GB" sz="1600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Alfé</a:t>
                      </a:r>
                      <a:endParaRPr lang="en-GB" sz="1600" i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696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11:20 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Tips and tricks for proposal submission </a:t>
                      </a:r>
                      <a:endParaRPr lang="en-GB" sz="18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Manuela Alfé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58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11:30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Questions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answers </a:t>
                      </a: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337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smtClean="0">
                          <a:solidFill>
                            <a:schemeClr val="bg1"/>
                          </a:solidFill>
                        </a:rPr>
                        <a:t>12:00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84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9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30861</TotalTime>
  <Words>84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Times New Roman</vt:lpstr>
      <vt:lpstr>DINPro-Bold</vt:lpstr>
      <vt:lpstr>Arial</vt:lpstr>
      <vt:lpstr>Office Theme</vt:lpstr>
      <vt:lpstr>PowerPoint Presentation</vt:lpstr>
    </vt:vector>
  </TitlesOfParts>
  <Company>Sesar 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 Magnowska</dc:creator>
  <cp:lastModifiedBy>Christine Stewart</cp:lastModifiedBy>
  <cp:revision>273</cp:revision>
  <cp:lastPrinted>2015-02-09T08:10:56Z</cp:lastPrinted>
  <dcterms:created xsi:type="dcterms:W3CDTF">2015-01-28T10:53:58Z</dcterms:created>
  <dcterms:modified xsi:type="dcterms:W3CDTF">2023-06-26T12:42:01Z</dcterms:modified>
</cp:coreProperties>
</file>