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" userDrawn="1">
          <p15:clr>
            <a:srgbClr val="A4A3A4"/>
          </p15:clr>
        </p15:guide>
        <p15:guide id="4" orient="horz" pos="2968" userDrawn="1">
          <p15:clr>
            <a:srgbClr val="A4A3A4"/>
          </p15:clr>
        </p15:guide>
        <p15:guide id="5" orient="horz" pos="664" userDrawn="1">
          <p15:clr>
            <a:srgbClr val="A4A3A4"/>
          </p15:clr>
        </p15:guide>
        <p15:guide id="6" orient="horz" pos="59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8" y="448"/>
      </p:cViewPr>
      <p:guideLst>
        <p:guide pos="385"/>
        <p:guide orient="horz" pos="2968"/>
        <p:guide orient="horz" pos="664"/>
        <p:guide orient="horz" pos="59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0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3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4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3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2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9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4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485775" y="875942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77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7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0" y="9502378"/>
            <a:ext cx="4114800" cy="547688"/>
          </a:xfrm>
          <a:prstGeom prst="rect">
            <a:avLst/>
          </a:prstGeom>
        </p:spPr>
        <p:txBody>
          <a:bodyPr/>
          <a:lstStyle/>
          <a:p>
            <a:fld id="{DD1498B1-B7E3-44D4-8506-7F0E1C75E531}" type="datetimeFigureOut">
              <a:rPr lang="en-GB" smtClean="0"/>
              <a:t>08-11-2022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8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2100" y="547688"/>
            <a:ext cx="116586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Your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638" y="2928938"/>
            <a:ext cx="16502062" cy="633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" y="9808370"/>
            <a:ext cx="22860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717D-86BF-4D05-AB22-1EAB1E27AB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/>
          <a:stretch/>
        </p:blipFill>
        <p:spPr>
          <a:xfrm>
            <a:off x="0" y="0"/>
            <a:ext cx="18288000" cy="10306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52229"/>
            <a:ext cx="1084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6000" b="1" dirty="0">
                <a:solidFill>
                  <a:schemeClr val="bg1"/>
                </a:solidFill>
              </a:rPr>
              <a:t>Title of the 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6986" y="1249603"/>
            <a:ext cx="4715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smtClean="0">
                <a:solidFill>
                  <a:schemeClr val="bg1"/>
                </a:solidFill>
              </a:rPr>
              <a:t>Subtitle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557" y="5274819"/>
            <a:ext cx="10844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002060"/>
                </a:solidFill>
              </a:rPr>
              <a:t>Save the date!</a:t>
            </a:r>
            <a:endParaRPr lang="en-GB" sz="8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8589" y="4127028"/>
            <a:ext cx="34708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200" dirty="0" smtClean="0">
                <a:solidFill>
                  <a:srgbClr val="002060"/>
                </a:solidFill>
              </a:rPr>
              <a:t>XX </a:t>
            </a:r>
            <a:r>
              <a:rPr lang="en-GB" sz="4200" dirty="0" err="1" smtClean="0">
                <a:solidFill>
                  <a:srgbClr val="002060"/>
                </a:solidFill>
              </a:rPr>
              <a:t>XXXXX</a:t>
            </a:r>
            <a:r>
              <a:rPr lang="en-GB" sz="4200" dirty="0" smtClean="0">
                <a:solidFill>
                  <a:srgbClr val="002060"/>
                </a:solidFill>
              </a:rPr>
              <a:t> </a:t>
            </a:r>
            <a:r>
              <a:rPr lang="en-GB" sz="4200" dirty="0" smtClean="0">
                <a:solidFill>
                  <a:srgbClr val="002060"/>
                </a:solidFill>
              </a:rPr>
              <a:t>2022</a:t>
            </a:r>
          </a:p>
          <a:p>
            <a:pPr algn="ctr"/>
            <a:r>
              <a:rPr lang="en-GB" sz="4200" dirty="0" smtClean="0">
                <a:solidFill>
                  <a:srgbClr val="002060"/>
                </a:solidFill>
              </a:rPr>
              <a:t>00.00 – 00.00</a:t>
            </a:r>
            <a:endParaRPr lang="en-GB" sz="4200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5458254"/>
            <a:ext cx="18288000" cy="4875983"/>
            <a:chOff x="0" y="4364776"/>
            <a:chExt cx="18288000" cy="68579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64776"/>
              <a:ext cx="18288000" cy="68579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30696" y="8482441"/>
              <a:ext cx="2300997" cy="1776793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002060"/>
                  </a:solidFill>
                </a:rPr>
                <a:t>Project LOGO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509" y="8355638"/>
            <a:ext cx="2569458" cy="11830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8605990"/>
            <a:ext cx="4972359" cy="10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23007" r="11253" b="11612"/>
          <a:stretch/>
        </p:blipFill>
        <p:spPr>
          <a:xfrm>
            <a:off x="-19878" y="0"/>
            <a:ext cx="18327756" cy="10267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4652907"/>
            <a:ext cx="18288000" cy="5614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1743" y="1127406"/>
            <a:ext cx="1006596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6000" b="1" dirty="0" smtClean="0">
                <a:solidFill>
                  <a:schemeClr val="bg1"/>
                </a:solidFill>
              </a:rPr>
              <a:t>Enabling drone </a:t>
            </a:r>
            <a:r>
              <a:rPr lang="en-GB" sz="6000" b="1" dirty="0" err="1" smtClean="0">
                <a:solidFill>
                  <a:schemeClr val="bg1"/>
                </a:solidFill>
              </a:rPr>
              <a:t>integtaion</a:t>
            </a:r>
            <a:r>
              <a:rPr lang="en-GB" sz="6000" b="1" dirty="0" smtClean="0">
                <a:solidFill>
                  <a:schemeClr val="bg1"/>
                </a:solidFill>
              </a:rPr>
              <a:t> controlled airspace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8736" y="5276306"/>
            <a:ext cx="10844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</a:rPr>
              <a:t>Save the date!</a:t>
            </a:r>
            <a:endParaRPr lang="en-GB" sz="8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4690" y="4205703"/>
            <a:ext cx="3472553" cy="1255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200" dirty="0" smtClean="0">
                <a:solidFill>
                  <a:schemeClr val="bg1"/>
                </a:solidFill>
              </a:rPr>
              <a:t>21 </a:t>
            </a:r>
            <a:r>
              <a:rPr lang="en-GB" sz="4200" dirty="0" smtClean="0">
                <a:solidFill>
                  <a:schemeClr val="bg1"/>
                </a:solidFill>
              </a:rPr>
              <a:t>March </a:t>
            </a:r>
            <a:r>
              <a:rPr lang="en-GB" sz="4200" dirty="0" smtClean="0">
                <a:solidFill>
                  <a:schemeClr val="bg1"/>
                </a:solidFill>
              </a:rPr>
              <a:t>2022</a:t>
            </a:r>
          </a:p>
          <a:p>
            <a:pPr algn="ctr">
              <a:lnSpc>
                <a:spcPct val="90000"/>
              </a:lnSpc>
            </a:pPr>
            <a:r>
              <a:rPr lang="en-GB" sz="4200" dirty="0" smtClean="0">
                <a:solidFill>
                  <a:schemeClr val="bg1"/>
                </a:solidFill>
              </a:rPr>
              <a:t>12.00 – 13.00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3789" y="3057071"/>
            <a:ext cx="51343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solidFill>
                  <a:schemeClr val="bg1"/>
                </a:solidFill>
              </a:rPr>
              <a:t>ERICA </a:t>
            </a:r>
            <a:r>
              <a:rPr lang="en-GB" sz="4200" dirty="0" smtClean="0">
                <a:solidFill>
                  <a:schemeClr val="bg1"/>
                </a:solidFill>
              </a:rPr>
              <a:t>virtual </a:t>
            </a:r>
            <a:r>
              <a:rPr lang="en-GB" sz="4200" dirty="0" smtClean="0">
                <a:solidFill>
                  <a:schemeClr val="bg1"/>
                </a:solidFill>
              </a:rPr>
              <a:t>open </a:t>
            </a:r>
            <a:r>
              <a:rPr lang="en-GB" sz="4200" dirty="0" smtClean="0">
                <a:solidFill>
                  <a:schemeClr val="bg1"/>
                </a:solidFill>
              </a:rPr>
              <a:t>day</a:t>
            </a:r>
            <a:endParaRPr lang="en-GB" sz="4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09" y="7879799"/>
            <a:ext cx="2543493" cy="1856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159" y="8309765"/>
            <a:ext cx="2569458" cy="1183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6" y="8449648"/>
            <a:ext cx="4972359" cy="10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36</Words>
  <Application>Microsoft Office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Carine Lion</dc:creator>
  <cp:lastModifiedBy>Triona Keaveney</cp:lastModifiedBy>
  <cp:revision>14</cp:revision>
  <dcterms:created xsi:type="dcterms:W3CDTF">2022-03-09T13:17:26Z</dcterms:created>
  <dcterms:modified xsi:type="dcterms:W3CDTF">2022-11-08T16:45:30Z</dcterms:modified>
</cp:coreProperties>
</file>